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65" r:id="rId2"/>
    <p:sldId id="306" r:id="rId3"/>
    <p:sldId id="329" r:id="rId4"/>
    <p:sldId id="314" r:id="rId5"/>
    <p:sldId id="315" r:id="rId6"/>
    <p:sldId id="328" r:id="rId7"/>
    <p:sldId id="320" r:id="rId8"/>
    <p:sldId id="266" r:id="rId9"/>
    <p:sldId id="308" r:id="rId10"/>
    <p:sldId id="309" r:id="rId11"/>
    <p:sldId id="310" r:id="rId12"/>
    <p:sldId id="331" r:id="rId13"/>
    <p:sldId id="311" r:id="rId14"/>
    <p:sldId id="312" r:id="rId15"/>
    <p:sldId id="301" r:id="rId16"/>
    <p:sldId id="317" r:id="rId17"/>
    <p:sldId id="325" r:id="rId18"/>
    <p:sldId id="330" r:id="rId19"/>
    <p:sldId id="324" r:id="rId20"/>
    <p:sldId id="326" r:id="rId21"/>
    <p:sldId id="321" r:id="rId22"/>
    <p:sldId id="303" r:id="rId23"/>
    <p:sldId id="327" r:id="rId24"/>
    <p:sldId id="322" r:id="rId25"/>
    <p:sldId id="304" r:id="rId26"/>
    <p:sldId id="318" r:id="rId27"/>
    <p:sldId id="299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82F"/>
    <a:srgbClr val="C37C13"/>
    <a:srgbClr val="78A22F"/>
    <a:srgbClr val="929292"/>
    <a:srgbClr val="7B7B7B"/>
    <a:srgbClr val="F79646"/>
    <a:srgbClr val="64AA0B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7" autoAdjust="0"/>
    <p:restoredTop sz="93693" autoAdjust="0"/>
  </p:normalViewPr>
  <p:slideViewPr>
    <p:cSldViewPr>
      <p:cViewPr>
        <p:scale>
          <a:sx n="135" d="100"/>
          <a:sy n="135" d="100"/>
        </p:scale>
        <p:origin x="1520" y="5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840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B8A6-C74F-4A04-B62F-FFF2E462C4E3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2F0EB-4957-4FDF-AE61-E01725B3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7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1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62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72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59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79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F0EB-4957-4FDF-AE61-E01725B313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7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840" y="2152828"/>
            <a:ext cx="7848600" cy="140952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 baseline="0"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Second title line might go here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" y="3562350"/>
            <a:ext cx="7848600" cy="400050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7B7B7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460236"/>
            <a:ext cx="2286000" cy="34289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286000" y="4460236"/>
            <a:ext cx="1600200" cy="34289"/>
          </a:xfrm>
          <a:prstGeom prst="rect">
            <a:avLst/>
          </a:prstGeom>
          <a:solidFill>
            <a:srgbClr val="C1D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886200" y="4459273"/>
            <a:ext cx="762000" cy="35252"/>
          </a:xfrm>
          <a:prstGeom prst="rect">
            <a:avLst/>
          </a:prstGeom>
          <a:solidFill>
            <a:srgbClr val="C37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0964" y="4443958"/>
            <a:ext cx="1694997" cy="8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6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2048"/>
            <a:ext cx="8610600" cy="857250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84504"/>
            <a:ext cx="4267200" cy="36576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67200" y="784504"/>
            <a:ext cx="3048000" cy="36576"/>
          </a:xfrm>
          <a:prstGeom prst="rect">
            <a:avLst/>
          </a:prstGeom>
          <a:solidFill>
            <a:srgbClr val="C1D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783542"/>
            <a:ext cx="1828800" cy="36576"/>
          </a:xfrm>
          <a:prstGeom prst="rect">
            <a:avLst/>
          </a:prstGeom>
          <a:solidFill>
            <a:srgbClr val="C37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56869"/>
            <a:ext cx="8271616" cy="2460844"/>
          </a:xfrm>
        </p:spPr>
        <p:txBody>
          <a:bodyPr/>
          <a:lstStyle>
            <a:lvl1pPr>
              <a:defRPr sz="2000" b="0"/>
            </a:lvl1pPr>
            <a:lvl2pPr marL="742950" indent="-285750">
              <a:buClr>
                <a:srgbClr val="C1D82F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005542"/>
            <a:ext cx="7848600" cy="40005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7B7B7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4" name="Hexagon 13"/>
          <p:cNvSpPr/>
          <p:nvPr userDrawn="1"/>
        </p:nvSpPr>
        <p:spPr>
          <a:xfrm rot="1724793">
            <a:off x="8733216" y="4780870"/>
            <a:ext cx="248748" cy="216988"/>
          </a:xfrm>
          <a:prstGeom prst="hexagon">
            <a:avLst>
              <a:gd name="adj" fmla="val 28073"/>
              <a:gd name="vf" fmla="val 1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69865" y="4736306"/>
            <a:ext cx="38954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1ED1C6-2E07-4E54-A6C8-6059DDD4E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  <p:pic>
        <p:nvPicPr>
          <p:cNvPr id="13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0964" y="4443958"/>
            <a:ext cx="1694997" cy="8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/>
          <p:cNvSpPr/>
          <p:nvPr userDrawn="1"/>
        </p:nvSpPr>
        <p:spPr>
          <a:xfrm rot="1724793">
            <a:off x="8733216" y="4780870"/>
            <a:ext cx="248748" cy="216988"/>
          </a:xfrm>
          <a:prstGeom prst="hexagon">
            <a:avLst>
              <a:gd name="adj" fmla="val 28073"/>
              <a:gd name="vf" fmla="val 1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69865" y="4743450"/>
            <a:ext cx="38954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1ED1C6-2E07-4E54-A6C8-6059DDD4E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Copyright © 2015 Ayla Networks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2024072"/>
            <a:ext cx="4267200" cy="36576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4267200" y="2024072"/>
            <a:ext cx="3048000" cy="36576"/>
          </a:xfrm>
          <a:prstGeom prst="rect">
            <a:avLst/>
          </a:prstGeom>
          <a:solidFill>
            <a:srgbClr val="C1D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7315200" y="2023110"/>
            <a:ext cx="1828800" cy="36576"/>
          </a:xfrm>
          <a:prstGeom prst="rect">
            <a:avLst/>
          </a:prstGeom>
          <a:solidFill>
            <a:srgbClr val="C37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29724" y="1372335"/>
            <a:ext cx="8470060" cy="653018"/>
          </a:xfrm>
        </p:spPr>
        <p:txBody>
          <a:bodyPr anchor="t">
            <a:normAutofit/>
          </a:bodyPr>
          <a:lstStyle>
            <a:lvl1pPr algn="ctr">
              <a:defRPr sz="3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0964" y="4443958"/>
            <a:ext cx="1694997" cy="8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156" y="171450"/>
            <a:ext cx="8595434" cy="857250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defRPr sz="340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second line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2156" y="1784469"/>
            <a:ext cx="8595434" cy="2460844"/>
          </a:xfrm>
        </p:spPr>
        <p:txBody>
          <a:bodyPr/>
          <a:lstStyle>
            <a:lvl1pPr>
              <a:defRPr sz="2000" b="0"/>
            </a:lvl1pPr>
            <a:lvl2pPr marL="742950" indent="-285750">
              <a:buClr>
                <a:srgbClr val="C1D82F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143962"/>
            <a:ext cx="4267200" cy="36576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267200" y="1143962"/>
            <a:ext cx="3048000" cy="36576"/>
          </a:xfrm>
          <a:prstGeom prst="rect">
            <a:avLst/>
          </a:prstGeom>
          <a:solidFill>
            <a:srgbClr val="C1D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7315200" y="1143000"/>
            <a:ext cx="1828800" cy="36576"/>
          </a:xfrm>
          <a:prstGeom prst="rect">
            <a:avLst/>
          </a:prstGeom>
          <a:solidFill>
            <a:srgbClr val="C37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262156" y="1333143"/>
            <a:ext cx="8595434" cy="40005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7B7B7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8" name="Hexagon 17"/>
          <p:cNvSpPr/>
          <p:nvPr userDrawn="1"/>
        </p:nvSpPr>
        <p:spPr>
          <a:xfrm rot="1724793">
            <a:off x="8733216" y="4780870"/>
            <a:ext cx="248748" cy="216988"/>
          </a:xfrm>
          <a:prstGeom prst="hexagon">
            <a:avLst>
              <a:gd name="adj" fmla="val 28073"/>
              <a:gd name="vf" fmla="val 1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69865" y="4743450"/>
            <a:ext cx="38954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1ED1C6-2E07-4E54-A6C8-6059DDD4E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0964" y="4443958"/>
            <a:ext cx="1694997" cy="8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14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724" y="1372335"/>
            <a:ext cx="8470060" cy="653018"/>
          </a:xfrm>
        </p:spPr>
        <p:txBody>
          <a:bodyPr anchor="t">
            <a:normAutofit/>
          </a:bodyPr>
          <a:lstStyle>
            <a:lvl1pPr algn="ctr">
              <a:defRPr sz="3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" y="2273181"/>
            <a:ext cx="8382000" cy="4000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7B7B7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3" name="Hexagon 22"/>
          <p:cNvSpPr/>
          <p:nvPr userDrawn="1"/>
        </p:nvSpPr>
        <p:spPr>
          <a:xfrm rot="1724793">
            <a:off x="8733216" y="4780870"/>
            <a:ext cx="248748" cy="216988"/>
          </a:xfrm>
          <a:prstGeom prst="hexagon">
            <a:avLst>
              <a:gd name="adj" fmla="val 28073"/>
              <a:gd name="vf" fmla="val 1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69865" y="4743450"/>
            <a:ext cx="38954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1ED1C6-2E07-4E54-A6C8-6059DDD4E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81000" y="2635310"/>
            <a:ext cx="8382000" cy="1828800"/>
          </a:xfrm>
        </p:spPr>
        <p:txBody>
          <a:bodyPr/>
          <a:lstStyle>
            <a:lvl1pPr algn="ctr">
              <a:lnSpc>
                <a:spcPct val="150000"/>
              </a:lnSpc>
              <a:defRPr sz="2000" b="0"/>
            </a:lvl1pPr>
            <a:lvl2pPr marL="742950" indent="-285750" algn="ctr">
              <a:buClr>
                <a:srgbClr val="C1D82F"/>
              </a:buClr>
              <a:buFont typeface="Wingdings" panose="05000000000000000000" pitchFamily="2" charset="2"/>
              <a:buChar char="§"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Click to edit master </a:t>
            </a:r>
          </a:p>
          <a:p>
            <a:pPr lvl="0"/>
            <a:r>
              <a:rPr lang="en-US" dirty="0" smtClean="0"/>
              <a:t>text styles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2024072"/>
            <a:ext cx="4267200" cy="36576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267200" y="2024072"/>
            <a:ext cx="3048000" cy="36576"/>
          </a:xfrm>
          <a:prstGeom prst="rect">
            <a:avLst/>
          </a:prstGeom>
          <a:solidFill>
            <a:srgbClr val="C1D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7315200" y="2023110"/>
            <a:ext cx="1828800" cy="36576"/>
          </a:xfrm>
          <a:prstGeom prst="rect">
            <a:avLst/>
          </a:prstGeom>
          <a:solidFill>
            <a:srgbClr val="C37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  <p:pic>
        <p:nvPicPr>
          <p:cNvPr id="18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0964" y="4443958"/>
            <a:ext cx="1694997" cy="8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39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9228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8701"/>
            <a:ext cx="8347816" cy="356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3800" b="0" kern="1200">
          <a:solidFill>
            <a:srgbClr val="7B7B7B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Clr>
          <a:srgbClr val="64AA0B"/>
        </a:buClr>
        <a:buFont typeface="Wingdings" charset="2"/>
        <a:buChar char="§"/>
        <a:defRPr sz="2600" b="1" kern="1200">
          <a:solidFill>
            <a:srgbClr val="7B7B7B"/>
          </a:solidFill>
          <a:latin typeface="Corbel" panose="020B0503020204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Clr>
          <a:srgbClr val="64AA0B"/>
        </a:buClr>
        <a:buFont typeface="Wingdings" charset="2"/>
        <a:buChar char="§"/>
        <a:defRPr sz="1800" b="0" i="0" kern="1200">
          <a:solidFill>
            <a:srgbClr val="7B7B7B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Clr>
          <a:srgbClr val="C1D82F"/>
        </a:buClr>
        <a:buFont typeface="Wingdings" panose="05000000000000000000" pitchFamily="2" charset="2"/>
        <a:buChar char="§"/>
        <a:defRPr sz="1800" kern="1200">
          <a:solidFill>
            <a:srgbClr val="7B7B7B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Clr>
          <a:srgbClr val="C1D82F"/>
        </a:buClr>
        <a:buFont typeface="Wingdings" panose="05000000000000000000" pitchFamily="2" charset="2"/>
        <a:buChar char="§"/>
        <a:defRPr sz="1800" kern="1200">
          <a:solidFill>
            <a:srgbClr val="7B7B7B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Clr>
          <a:srgbClr val="C1D82F"/>
        </a:buClr>
        <a:buFont typeface="Wingdings" panose="05000000000000000000" pitchFamily="2" charset="2"/>
        <a:buChar char="§"/>
        <a:defRPr sz="1800" kern="1200">
          <a:solidFill>
            <a:srgbClr val="7B7B7B"/>
          </a:solidFill>
          <a:latin typeface="Corbel" panose="020B0503020204020204" pitchFamily="34" charset="0"/>
          <a:ea typeface="+mn-ea"/>
          <a:cs typeface="+mn-cs"/>
        </a:defRPr>
      </a:lvl5pPr>
      <a:lvl6pPr marL="2628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" y="2152828"/>
            <a:ext cx="8216592" cy="140952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介绍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3840" y="3878580"/>
            <a:ext cx="7848600" cy="40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64AA0B"/>
              </a:buClr>
              <a:buFont typeface="Arial" panose="020B0604020202020204" pitchFamily="34" charset="0"/>
              <a:buNone/>
              <a:defRPr sz="2000" b="1" kern="1200">
                <a:solidFill>
                  <a:srgbClr val="7B7B7B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64AA0B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3" name="文本框 2"/>
          <p:cNvSpPr txBox="1"/>
          <p:nvPr/>
        </p:nvSpPr>
        <p:spPr>
          <a:xfrm>
            <a:off x="323528" y="3463081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rgbClr val="7B7B7B"/>
                </a:solidFill>
                <a:latin typeface="Corbel" panose="020B0503020204020204" pitchFamily="34" charset="0"/>
              </a:rPr>
              <a:t>日海物联</a:t>
            </a:r>
            <a:endParaRPr kumimoji="1" lang="en-US" altLang="zh-CN" sz="12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en-US" altLang="zh-CN" sz="1200" dirty="0" err="1">
                <a:solidFill>
                  <a:srgbClr val="7B7B7B"/>
                </a:solidFill>
                <a:latin typeface="Corbel" panose="020B0503020204020204" pitchFamily="34" charset="0"/>
              </a:rPr>
              <a:t>Sunsea</a:t>
            </a:r>
            <a:r>
              <a:rPr kumimoji="1" lang="zh-CN" altLang="en-US" sz="12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1200" dirty="0" err="1">
                <a:solidFill>
                  <a:srgbClr val="7B7B7B"/>
                </a:solidFill>
                <a:latin typeface="Corbel" panose="020B0503020204020204" pitchFamily="34" charset="0"/>
              </a:rPr>
              <a:t>IoT</a:t>
            </a:r>
            <a:endParaRPr kumimoji="1" lang="en-US" altLang="zh-CN" sz="12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sz="12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en-US" altLang="zh-CN" sz="1200" dirty="0">
                <a:solidFill>
                  <a:srgbClr val="7B7B7B"/>
                </a:solidFill>
                <a:latin typeface="Corbel" panose="020B0503020204020204" pitchFamily="34" charset="0"/>
              </a:rPr>
              <a:t>2017.11.29</a:t>
            </a:r>
            <a:endParaRPr kumimoji="1" lang="zh-CN" altLang="en-US" sz="1200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683567" y="1108803"/>
            <a:ext cx="4824536" cy="3316884"/>
            <a:chOff x="683567" y="1108803"/>
            <a:chExt cx="4824536" cy="3316884"/>
          </a:xfrm>
        </p:grpSpPr>
        <p:grpSp>
          <p:nvGrpSpPr>
            <p:cNvPr id="13" name="组 12"/>
            <p:cNvGrpSpPr/>
            <p:nvPr/>
          </p:nvGrpSpPr>
          <p:grpSpPr>
            <a:xfrm>
              <a:off x="683568" y="1113319"/>
              <a:ext cx="4824535" cy="3312368"/>
              <a:chOff x="2339453" y="900410"/>
              <a:chExt cx="3711438" cy="2736304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2339752" y="1683788"/>
                <a:ext cx="3066628" cy="146402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Ayla SDK</a:t>
                </a:r>
                <a:endParaRPr kumimoji="1" lang="zh-CN" altLang="en-US" dirty="0"/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339752" y="3291830"/>
                <a:ext cx="1440160" cy="34488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Cloud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API</a:t>
                </a:r>
                <a:endParaRPr kumimoji="1" lang="zh-CN" altLang="en-US" dirty="0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3966220" y="3291830"/>
                <a:ext cx="1440160" cy="34488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Device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API</a:t>
                </a:r>
                <a:endParaRPr kumimoji="1" lang="zh-CN" altLang="en-US" dirty="0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339453" y="900410"/>
                <a:ext cx="1440459" cy="314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AMAP</a:t>
                </a:r>
                <a:endParaRPr kumimoji="1" lang="zh-CN" altLang="en-US" dirty="0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5517132" y="1683789"/>
                <a:ext cx="533759" cy="143644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Unit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Test</a:t>
                </a:r>
                <a:endParaRPr kumimoji="1" lang="zh-CN" altLang="en-US" dirty="0"/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2762150" y="1108803"/>
              <a:ext cx="1908147" cy="849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Aura</a:t>
              </a:r>
              <a:endParaRPr kumimoji="1"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83567" y="1577972"/>
              <a:ext cx="1872467" cy="38050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AMAP Core</a:t>
              </a:r>
              <a:endParaRPr kumimoji="1"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52070" y="1068983"/>
            <a:ext cx="33395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Aura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是一个工程级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，界面和功能都是面对工程师的，所以体验会不太友好。因为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Aura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的作用是一个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demo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的例子，使用对象是想了解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的开发人员。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Aura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会按照标准的流程调用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的接口实现基础的业务逻辑，工开发者参考。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因为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Aura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并非一个上架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，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原则上不会保证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Aura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的健壮性，所以如果客户在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Aura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上做二次开发，需要承担风险。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16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AMAP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683567" y="1108803"/>
            <a:ext cx="4824536" cy="3316884"/>
            <a:chOff x="683567" y="1108803"/>
            <a:chExt cx="4824536" cy="3316884"/>
          </a:xfrm>
        </p:grpSpPr>
        <p:grpSp>
          <p:nvGrpSpPr>
            <p:cNvPr id="13" name="组 12"/>
            <p:cNvGrpSpPr/>
            <p:nvPr/>
          </p:nvGrpSpPr>
          <p:grpSpPr>
            <a:xfrm>
              <a:off x="683568" y="1113319"/>
              <a:ext cx="4824535" cy="3312368"/>
              <a:chOff x="2339453" y="900410"/>
              <a:chExt cx="3711438" cy="2736304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2339752" y="1683788"/>
                <a:ext cx="3066628" cy="146402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Ayla SDK</a:t>
                </a:r>
                <a:endParaRPr kumimoji="1" lang="zh-CN" altLang="en-US" dirty="0"/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339752" y="3291830"/>
                <a:ext cx="1440160" cy="34488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Cloud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API</a:t>
                </a:r>
                <a:endParaRPr kumimoji="1" lang="zh-CN" altLang="en-US" dirty="0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3966220" y="3291830"/>
                <a:ext cx="1440160" cy="34488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Device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API</a:t>
                </a:r>
                <a:endParaRPr kumimoji="1" lang="zh-CN" altLang="en-US" dirty="0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339453" y="900410"/>
                <a:ext cx="1440459" cy="314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AMAP</a:t>
                </a:r>
                <a:endParaRPr kumimoji="1" lang="zh-CN" altLang="en-US" dirty="0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5517132" y="1683789"/>
                <a:ext cx="533759" cy="143644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Unit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Test</a:t>
                </a:r>
                <a:endParaRPr kumimoji="1" lang="zh-CN" altLang="en-US" dirty="0"/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2762150" y="1108803"/>
              <a:ext cx="1908147" cy="84967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Aura</a:t>
              </a:r>
              <a:endParaRPr kumimoji="1"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83567" y="1577972"/>
              <a:ext cx="1872467" cy="3805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AMAP Core</a:t>
              </a:r>
              <a:endParaRPr kumimoji="1"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52070" y="1193413"/>
            <a:ext cx="33395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的全称是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Agile Mobile Application Platform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。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是一个上架并且由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维护的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。但是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的定位并不是一个面向终端用户的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，而是一个面向开发者的开发平台。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集成了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目前支持的全部功能，开发者需要在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上做二次开发，包装成</a:t>
            </a:r>
            <a:r>
              <a:rPr kumimoji="1" lang="en-US" altLang="zh-CN" dirty="0" err="1">
                <a:solidFill>
                  <a:srgbClr val="7B7B7B"/>
                </a:solidFill>
                <a:latin typeface="Corbel" panose="020B0503020204020204" pitchFamily="34" charset="0"/>
              </a:rPr>
              <a:t>oem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后再发布。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16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4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AMAP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Aura</a:t>
            </a:r>
            <a:r>
              <a:rPr kumimoji="1" lang="zh-CN" altLang="en-US" dirty="0" smtClean="0"/>
              <a:t>的差异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59582"/>
            <a:ext cx="8271616" cy="285813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AMAP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Aura</a:t>
            </a:r>
            <a:r>
              <a:rPr kumimoji="1" lang="zh-CN" altLang="en-US" dirty="0" smtClean="0"/>
              <a:t>虽然都是在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的基础上构建出来的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，但是是有着本质上的差异的：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AMAP</a:t>
            </a:r>
            <a:r>
              <a:rPr kumimoji="1" lang="zh-CN" altLang="en-US" dirty="0" smtClean="0"/>
              <a:t>是产品级的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Aura</a:t>
            </a:r>
            <a:r>
              <a:rPr kumimoji="1" lang="zh-CN" altLang="en-US" dirty="0" smtClean="0"/>
              <a:t>只是</a:t>
            </a:r>
            <a:r>
              <a:rPr kumimoji="1" lang="en-US" altLang="zh-CN" dirty="0" smtClean="0"/>
              <a:t>demo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AMAP</a:t>
            </a:r>
            <a:r>
              <a:rPr kumimoji="1" lang="zh-CN" altLang="en-US" dirty="0" smtClean="0"/>
              <a:t>供开发者二次开发，</a:t>
            </a:r>
            <a:r>
              <a:rPr kumimoji="1" lang="en-US" altLang="zh-CN" dirty="0" smtClean="0"/>
              <a:t>Aura</a:t>
            </a:r>
            <a:r>
              <a:rPr kumimoji="1" lang="zh-CN" altLang="en-US" dirty="0" smtClean="0"/>
              <a:t>只是作为参考代码让开发者更好地理解和使用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AMAP</a:t>
            </a:r>
            <a:r>
              <a:rPr kumimoji="1" lang="zh-CN" altLang="en-US" dirty="0" smtClean="0"/>
              <a:t>由</a:t>
            </a:r>
            <a:r>
              <a:rPr kumimoji="1" lang="en-US" altLang="zh-CN" dirty="0" smtClean="0"/>
              <a:t>Ayla</a:t>
            </a:r>
            <a:r>
              <a:rPr kumimoji="1" lang="zh-CN" altLang="en-US" dirty="0" smtClean="0"/>
              <a:t>维护和更新；</a:t>
            </a:r>
            <a:r>
              <a:rPr kumimoji="1" lang="en-US" altLang="zh-CN" dirty="0" smtClean="0"/>
              <a:t>Aura</a:t>
            </a:r>
            <a:r>
              <a:rPr kumimoji="1" lang="zh-CN" altLang="en-US" dirty="0" smtClean="0"/>
              <a:t>原则上只会随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一起发布，不承诺程序的健壮性。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AMAP</a:t>
            </a:r>
            <a:r>
              <a:rPr kumimoji="1" lang="zh-CN" altLang="en-US" dirty="0" smtClean="0"/>
              <a:t>集成更多</a:t>
            </a:r>
            <a:r>
              <a:rPr kumimoji="1" lang="zh-CN" altLang="en-US" smtClean="0"/>
              <a:t>平台的功能。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1ED1C6-2E07-4E54-A6C8-6059DDD4EE3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Copyright © 201</a:t>
            </a:r>
            <a:r>
              <a:rPr lang="en-US" altLang="zh-CN" smtClean="0"/>
              <a:t>7</a:t>
            </a:r>
            <a:r>
              <a:rPr lang="en-US" smtClean="0"/>
              <a:t> </a:t>
            </a:r>
            <a:r>
              <a:rPr lang="en-US" altLang="zh-CN" smtClean="0"/>
              <a:t>Sunsea</a:t>
            </a:r>
            <a:r>
              <a:rPr lang="zh-CN" altLang="en-US" smtClean="0"/>
              <a:t> </a:t>
            </a:r>
            <a:r>
              <a:rPr lang="en-US" altLang="zh-CN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4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SDK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Aura</a:t>
            </a:r>
            <a:r>
              <a:rPr lang="zh-CN" altLang="en-US" dirty="0" smtClean="0"/>
              <a:t>架构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67744" y="1229439"/>
            <a:ext cx="92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SDK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98519" y="928906"/>
            <a:ext cx="36561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Device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Manager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：用于设备状态管理以及设备的属性管理。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Session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Manager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：用于管理用户登录等。包括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OAuth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，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SSO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，</a:t>
            </a:r>
            <a:r>
              <a:rPr kumimoji="1" lang="en-US" altLang="zh-CN" dirty="0" err="1">
                <a:solidFill>
                  <a:srgbClr val="7B7B7B"/>
                </a:solidFill>
                <a:latin typeface="Corbel" panose="020B0503020204020204" pitchFamily="34" charset="0"/>
              </a:rPr>
              <a:t>TouchID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Setup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Manager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：用于管理设备配网以及绑定。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en-US" altLang="zh-CN" dirty="0" err="1">
                <a:solidFill>
                  <a:srgbClr val="7B7B7B"/>
                </a:solidFill>
                <a:latin typeface="Corbel" panose="020B0503020204020204" pitchFamily="34" charset="0"/>
              </a:rPr>
              <a:t>PaaG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：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Phone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as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gateway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，应用于使用蓝牙等协议的设备。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其他分别是推送，定时器以及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Files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属性的功能。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79512" y="953976"/>
            <a:ext cx="4608512" cy="5248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Aura</a:t>
            </a:r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194723" y="1609933"/>
            <a:ext cx="4608512" cy="3141581"/>
            <a:chOff x="194723" y="1609933"/>
            <a:chExt cx="4608512" cy="3141581"/>
          </a:xfrm>
        </p:grpSpPr>
        <p:grpSp>
          <p:nvGrpSpPr>
            <p:cNvPr id="32" name="组 31"/>
            <p:cNvGrpSpPr/>
            <p:nvPr/>
          </p:nvGrpSpPr>
          <p:grpSpPr>
            <a:xfrm>
              <a:off x="194723" y="1609933"/>
              <a:ext cx="4608512" cy="3141581"/>
              <a:chOff x="194723" y="957616"/>
              <a:chExt cx="4608512" cy="3677144"/>
            </a:xfrm>
          </p:grpSpPr>
          <p:grpSp>
            <p:nvGrpSpPr>
              <p:cNvPr id="26" name="组 25"/>
              <p:cNvGrpSpPr/>
              <p:nvPr/>
            </p:nvGrpSpPr>
            <p:grpSpPr>
              <a:xfrm>
                <a:off x="194723" y="962352"/>
                <a:ext cx="4608512" cy="3672408"/>
                <a:chOff x="624394" y="1257492"/>
                <a:chExt cx="3888432" cy="312862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624394" y="1257492"/>
                  <a:ext cx="3888432" cy="3128626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6" name="圆角矩形 15"/>
                <p:cNvSpPr/>
                <p:nvPr/>
              </p:nvSpPr>
              <p:spPr>
                <a:xfrm>
                  <a:off x="733075" y="3043145"/>
                  <a:ext cx="1032863" cy="117183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/>
                    <a:t>Session</a:t>
                  </a:r>
                  <a:r>
                    <a:rPr kumimoji="1" lang="zh-CN" altLang="en-US" dirty="0" smtClean="0"/>
                    <a:t> </a:t>
                  </a:r>
                  <a:r>
                    <a:rPr kumimoji="1" lang="en-US" altLang="zh-CN" dirty="0" smtClean="0"/>
                    <a:t>Manager</a:t>
                  </a:r>
                  <a:endParaRPr kumimoji="1" lang="zh-CN" altLang="en-US" dirty="0"/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>
                  <a:off x="733074" y="1686136"/>
                  <a:ext cx="2363066" cy="122744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1963213" y="3044359"/>
                  <a:ext cx="1102176" cy="117183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/>
                    <a:t>Setup</a:t>
                  </a:r>
                  <a:r>
                    <a:rPr kumimoji="1" lang="zh-CN" altLang="en-US" dirty="0" smtClean="0"/>
                    <a:t> </a:t>
                  </a:r>
                  <a:r>
                    <a:rPr kumimoji="1" lang="en-US" altLang="zh-CN" dirty="0" smtClean="0"/>
                    <a:t>Manager</a:t>
                  </a:r>
                  <a:endParaRPr kumimoji="1" lang="zh-CN" altLang="en-US" dirty="0"/>
                </a:p>
              </p:txBody>
            </p:sp>
            <p:sp>
              <p:nvSpPr>
                <p:cNvPr id="20" name="圆角矩形 19"/>
                <p:cNvSpPr/>
                <p:nvPr/>
              </p:nvSpPr>
              <p:spPr>
                <a:xfrm>
                  <a:off x="3156896" y="1686136"/>
                  <a:ext cx="1201752" cy="35602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/>
                    <a:t>Notifications</a:t>
                  </a:r>
                  <a:endParaRPr kumimoji="1" lang="zh-CN" altLang="en-US" dirty="0"/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3161260" y="2131684"/>
                  <a:ext cx="1203582" cy="35602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/>
                    <a:t>Schedules</a:t>
                  </a:r>
                  <a:endParaRPr kumimoji="1" lang="zh-CN" altLang="en-US" dirty="0"/>
                </a:p>
              </p:txBody>
            </p:sp>
            <p:sp>
              <p:nvSpPr>
                <p:cNvPr id="22" name="圆角矩形 21"/>
                <p:cNvSpPr/>
                <p:nvPr/>
              </p:nvSpPr>
              <p:spPr>
                <a:xfrm>
                  <a:off x="3158284" y="2562955"/>
                  <a:ext cx="1203884" cy="35602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/>
                    <a:t>Files</a:t>
                  </a:r>
                  <a:endParaRPr kumimoji="1" lang="zh-CN" altLang="en-US" dirty="0"/>
                </a:p>
              </p:txBody>
            </p:sp>
            <p:sp>
              <p:nvSpPr>
                <p:cNvPr id="23" name="圆角矩形 22"/>
                <p:cNvSpPr/>
                <p:nvPr/>
              </p:nvSpPr>
              <p:spPr>
                <a:xfrm>
                  <a:off x="795218" y="2185719"/>
                  <a:ext cx="697054" cy="64485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/>
                    <a:t>Lan</a:t>
                  </a:r>
                  <a:r>
                    <a:rPr kumimoji="1" lang="zh-CN" altLang="en-US" dirty="0" smtClean="0"/>
                    <a:t> </a:t>
                  </a:r>
                  <a:r>
                    <a:rPr kumimoji="1" lang="en-US" altLang="zh-CN" dirty="0" smtClean="0"/>
                    <a:t>mode</a:t>
                  </a:r>
                  <a:endParaRPr kumimoji="1" lang="zh-CN" altLang="en-US" dirty="0"/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>
                <a:off x="1289989" y="2051912"/>
                <a:ext cx="826138" cy="7466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 smtClean="0"/>
                  <a:t>mDSS</a:t>
                </a:r>
                <a:endParaRPr kumimoji="1" lang="zh-CN" altLang="en-US" dirty="0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2190228" y="2051912"/>
                <a:ext cx="826138" cy="770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Poll</a:t>
                </a:r>
                <a:endParaRPr kumimoji="1"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2150139" y="957616"/>
                <a:ext cx="9063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 smtClean="0">
                    <a:solidFill>
                      <a:schemeClr val="bg1"/>
                    </a:solidFill>
                  </a:rPr>
                  <a:t>SDK</a:t>
                </a:r>
                <a:endParaRPr kumimoji="1"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43446" y="1542145"/>
                <a:ext cx="1856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Device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Manager</a:t>
                </a:r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圆角矩形 24"/>
            <p:cNvSpPr/>
            <p:nvPr/>
          </p:nvSpPr>
          <p:spPr>
            <a:xfrm>
              <a:off x="3321564" y="3398923"/>
              <a:ext cx="1306283" cy="117516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 smtClean="0"/>
                <a:t>PaaG</a:t>
              </a:r>
              <a:endParaRPr kumimoji="1" lang="zh-CN" altLang="en-US" dirty="0"/>
            </a:p>
          </p:txBody>
        </p:sp>
      </p:grpSp>
      <p:sp>
        <p:nvSpPr>
          <p:cNvPr id="31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6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SDK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Aura</a:t>
            </a:r>
            <a:r>
              <a:rPr lang="zh-CN" altLang="en-US" dirty="0" smtClean="0"/>
              <a:t>功能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67744" y="1229439"/>
            <a:ext cx="92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SDK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544" y="1225653"/>
            <a:ext cx="714332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Char char="§"/>
            </a:pP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多种认证方式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, 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第三方认证登录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, 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点单登录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, 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指纹验证（</a:t>
            </a:r>
            <a:r>
              <a:rPr lang="en-US" altLang="zh-CN" sz="1700" dirty="0" err="1">
                <a:solidFill>
                  <a:srgbClr val="7B7B7B"/>
                </a:solidFill>
                <a:latin typeface="Corbel" panose="020B0503020204020204" pitchFamily="34" charset="0"/>
              </a:rPr>
              <a:t>TouchID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）</a:t>
            </a:r>
            <a:endParaRPr lang="en-US" altLang="zh-CN" sz="17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Char char="§"/>
            </a:pP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使能局域网连接的局域网控制</a:t>
            </a:r>
            <a:endParaRPr lang="en-US" altLang="zh-CN" sz="17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Char char="§"/>
            </a:pP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设备交互管理</a:t>
            </a:r>
            <a:endParaRPr lang="en-US" altLang="zh-CN" sz="17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Char char="§"/>
            </a:pP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包含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RESTful API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的原生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iOS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和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Android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Char char="§"/>
            </a:pP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为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APIs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设计的单元元测试</a:t>
            </a:r>
            <a:endParaRPr lang="en-US" altLang="zh-CN" sz="17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Char char="§"/>
            </a:pP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附加</a:t>
            </a:r>
            <a:r>
              <a:rPr lang="en-US" altLang="zh-CN" sz="1700" dirty="0" err="1">
                <a:solidFill>
                  <a:srgbClr val="7B7B7B"/>
                </a:solidFill>
                <a:latin typeface="Corbel" panose="020B0503020204020204" pitchFamily="34" charset="0"/>
              </a:rPr>
              <a:t>AppleDoc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和</a:t>
            </a:r>
            <a:r>
              <a:rPr lang="en-US" altLang="zh-CN" sz="1700" dirty="0" err="1">
                <a:solidFill>
                  <a:srgbClr val="7B7B7B"/>
                </a:solidFill>
                <a:latin typeface="Corbel" panose="020B0503020204020204" pitchFamily="34" charset="0"/>
              </a:rPr>
              <a:t>JavaDoc</a:t>
            </a:r>
            <a:r>
              <a:rPr lang="en-US" altLang="zh-CN" sz="1700" dirty="0">
                <a:solidFill>
                  <a:srgbClr val="7B7B7B"/>
                </a:solidFill>
                <a:latin typeface="Corbel" panose="020B0503020204020204" pitchFamily="34" charset="0"/>
              </a:rPr>
              <a:t> API </a:t>
            </a:r>
            <a:r>
              <a:rPr lang="zh-CN" altLang="en-US" sz="1700" dirty="0">
                <a:solidFill>
                  <a:srgbClr val="7B7B7B"/>
                </a:solidFill>
                <a:latin typeface="Corbel" panose="020B0503020204020204" pitchFamily="34" charset="0"/>
              </a:rPr>
              <a:t>文档的开发者</a:t>
            </a:r>
            <a:r>
              <a:rPr lang="zh-CN" altLang="en-US" sz="1700" dirty="0" smtClean="0">
                <a:solidFill>
                  <a:srgbClr val="7B7B7B"/>
                </a:solidFill>
                <a:latin typeface="Corbel" panose="020B0503020204020204" pitchFamily="34" charset="0"/>
              </a:rPr>
              <a:t>引导</a:t>
            </a:r>
            <a:endParaRPr lang="en-US" altLang="zh-CN" sz="1700" dirty="0" smtClean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rgbClr val="C1D82F"/>
              </a:buClr>
              <a:buFont typeface="Wingdings" panose="05000000000000000000" pitchFamily="2" charset="2"/>
              <a:buChar char="§"/>
            </a:pPr>
            <a:r>
              <a:rPr lang="en-US" altLang="zh-CN" sz="1700" dirty="0" smtClean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lang="zh-CN" altLang="en-US" sz="1700" dirty="0" smtClean="0">
                <a:solidFill>
                  <a:srgbClr val="7B7B7B"/>
                </a:solidFill>
                <a:latin typeface="Corbel" panose="020B0503020204020204" pitchFamily="34" charset="0"/>
              </a:rPr>
              <a:t>云平台的基础功能</a:t>
            </a:r>
            <a:endParaRPr lang="en-US" altLang="zh-CN" sz="1700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9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AMAP</a:t>
            </a:r>
            <a:r>
              <a:rPr lang="zh-CN" altLang="en-US" dirty="0" smtClean="0"/>
              <a:t>架构及功能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89892" y="967066"/>
            <a:ext cx="43924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采用的是</a:t>
            </a:r>
            <a:r>
              <a:rPr lang="en-US" altLang="zh-CN" sz="1600" dirty="0" smtClean="0">
                <a:solidFill>
                  <a:srgbClr val="7B7B7B"/>
                </a:solidFill>
                <a:latin typeface="Corbel" panose="020B0503020204020204" pitchFamily="34" charset="0"/>
              </a:rPr>
              <a:t>MVC</a:t>
            </a:r>
            <a:r>
              <a:rPr lang="zh-CN" altLang="en-US" sz="1600" dirty="0" smtClean="0">
                <a:solidFill>
                  <a:srgbClr val="7B7B7B"/>
                </a:solidFill>
                <a:latin typeface="Corbel" panose="020B0503020204020204" pitchFamily="34" charset="0"/>
              </a:rPr>
              <a:t>的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设计模式，分层的设计思想更加利于开发者进行二次开发</a:t>
            </a:r>
            <a:r>
              <a:rPr lang="zh-CN" altLang="en-US" sz="1600" dirty="0" smtClean="0">
                <a:solidFill>
                  <a:srgbClr val="7B7B7B"/>
                </a:solidFill>
                <a:latin typeface="Corbel" panose="020B0503020204020204" pitchFamily="34" charset="0"/>
              </a:rPr>
              <a:t>。</a:t>
            </a:r>
            <a:endParaRPr lang="en-US" altLang="zh-CN" sz="1600" dirty="0" smtClean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lang="en-US" altLang="zh-CN" sz="1600" dirty="0" smtClean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lang="zh-CN" altLang="en-US" sz="1600" dirty="0" smtClean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Core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对</a:t>
            </a:r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进行了再封装，更加利于开发者调用接口</a:t>
            </a:r>
            <a:r>
              <a:rPr lang="zh-CN" altLang="en-US" sz="1600" dirty="0" smtClean="0">
                <a:solidFill>
                  <a:srgbClr val="7B7B7B"/>
                </a:solidFill>
                <a:latin typeface="Corbel" panose="020B0503020204020204" pitchFamily="34" charset="0"/>
              </a:rPr>
              <a:t>。包含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处理应用程序生命</a:t>
            </a:r>
            <a:r>
              <a:rPr lang="zh-CN" altLang="en-US" sz="1600" dirty="0" smtClean="0">
                <a:solidFill>
                  <a:srgbClr val="7B7B7B"/>
                </a:solidFill>
                <a:latin typeface="Corbel" panose="020B0503020204020204" pitchFamily="34" charset="0"/>
              </a:rPr>
              <a:t>周期、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用户身份验证、缓存和更高级别的对象管理所需的核心逻辑</a:t>
            </a:r>
            <a:r>
              <a:rPr lang="zh-CN" altLang="en-US" sz="1600" dirty="0" smtClean="0">
                <a:solidFill>
                  <a:srgbClr val="7B7B7B"/>
                </a:solidFill>
                <a:latin typeface="Corbel" panose="020B0503020204020204" pitchFamily="34" charset="0"/>
              </a:rPr>
              <a:t>。该部分不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应该由终端开发人员修改。</a:t>
            </a:r>
            <a:endParaRPr lang="en-US" altLang="zh-CN" sz="16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lang="en-US" altLang="zh-CN" sz="16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在进行二次开发时，开发者不需要将精力花费在用户管理已经设备配网上和绑定上，只需要专注以设备的控制以及一些</a:t>
            </a:r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UI</a:t>
            </a:r>
            <a:r>
              <a:rPr lang="zh-CN" altLang="en-US" sz="1600">
                <a:solidFill>
                  <a:srgbClr val="7B7B7B"/>
                </a:solidFill>
                <a:latin typeface="Corbel" panose="020B0503020204020204" pitchFamily="34" charset="0"/>
              </a:rPr>
              <a:t>上</a:t>
            </a:r>
            <a:r>
              <a:rPr lang="zh-CN" altLang="en-US" sz="1600" smtClean="0">
                <a:solidFill>
                  <a:srgbClr val="7B7B7B"/>
                </a:solidFill>
                <a:latin typeface="Corbel" panose="020B0503020204020204" pitchFamily="34" charset="0"/>
              </a:rPr>
              <a:t>的定制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化开发。</a:t>
            </a:r>
            <a:endParaRPr lang="en-US" altLang="zh-CN" sz="16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lang="en-US" altLang="zh-CN" sz="16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除了集成了</a:t>
            </a:r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中所有功能，还另外集成了</a:t>
            </a:r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Geo/Beacons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，</a:t>
            </a:r>
            <a:r>
              <a:rPr lang="en-US" altLang="zh-CN" sz="1600" dirty="0" err="1">
                <a:solidFill>
                  <a:srgbClr val="7B7B7B"/>
                </a:solidFill>
                <a:latin typeface="Corbel" panose="020B0503020204020204" pitchFamily="34" charset="0"/>
              </a:rPr>
              <a:t>HomeKit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和</a:t>
            </a:r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Device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1600" dirty="0">
                <a:solidFill>
                  <a:srgbClr val="7B7B7B"/>
                </a:solidFill>
                <a:latin typeface="Corbel" panose="020B0503020204020204" pitchFamily="34" charset="0"/>
              </a:rPr>
              <a:t>group</a:t>
            </a:r>
            <a:r>
              <a:rPr lang="zh-CN" altLang="en-US" sz="1600" dirty="0">
                <a:solidFill>
                  <a:srgbClr val="7B7B7B"/>
                </a:solidFill>
                <a:latin typeface="Corbel" panose="020B0503020204020204" pitchFamily="34" charset="0"/>
              </a:rPr>
              <a:t>等功能。</a:t>
            </a:r>
            <a:endParaRPr lang="en-US" altLang="zh-CN" sz="1600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401202" y="980754"/>
            <a:ext cx="3888432" cy="3652753"/>
            <a:chOff x="381000" y="985463"/>
            <a:chExt cx="3888432" cy="3652753"/>
          </a:xfrm>
        </p:grpSpPr>
        <p:grpSp>
          <p:nvGrpSpPr>
            <p:cNvPr id="24" name="组 23"/>
            <p:cNvGrpSpPr/>
            <p:nvPr/>
          </p:nvGrpSpPr>
          <p:grpSpPr>
            <a:xfrm>
              <a:off x="381000" y="989233"/>
              <a:ext cx="3888432" cy="3648983"/>
              <a:chOff x="251520" y="1087323"/>
              <a:chExt cx="3888432" cy="3648983"/>
            </a:xfrm>
          </p:grpSpPr>
          <p:grpSp>
            <p:nvGrpSpPr>
              <p:cNvPr id="7" name="组 6"/>
              <p:cNvGrpSpPr/>
              <p:nvPr/>
            </p:nvGrpSpPr>
            <p:grpSpPr>
              <a:xfrm>
                <a:off x="251520" y="1087323"/>
                <a:ext cx="3888432" cy="3648983"/>
                <a:chOff x="683567" y="1113319"/>
                <a:chExt cx="1944219" cy="2720539"/>
              </a:xfrm>
            </p:grpSpPr>
            <p:grpSp>
              <p:nvGrpSpPr>
                <p:cNvPr id="9" name="组 8"/>
                <p:cNvGrpSpPr/>
                <p:nvPr/>
              </p:nvGrpSpPr>
              <p:grpSpPr>
                <a:xfrm>
                  <a:off x="683567" y="1113319"/>
                  <a:ext cx="1944219" cy="2720539"/>
                  <a:chOff x="2339451" y="900410"/>
                  <a:chExt cx="1495656" cy="2247402"/>
                </a:xfrm>
              </p:grpSpPr>
              <p:sp>
                <p:nvSpPr>
                  <p:cNvPr id="12" name="圆角矩形 11"/>
                  <p:cNvSpPr/>
                  <p:nvPr/>
                </p:nvSpPr>
                <p:spPr>
                  <a:xfrm>
                    <a:off x="2339752" y="2930163"/>
                    <a:ext cx="1495355" cy="217649"/>
                  </a:xfrm>
                  <a:prstGeom prst="round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dirty="0" smtClean="0"/>
                      <a:t>Ayla SDK</a:t>
                    </a:r>
                    <a:endParaRPr kumimoji="1" lang="zh-CN" altLang="en-US" dirty="0"/>
                  </a:p>
                </p:txBody>
              </p:sp>
              <p:sp>
                <p:nvSpPr>
                  <p:cNvPr id="15" name="圆角矩形 14"/>
                  <p:cNvSpPr/>
                  <p:nvPr/>
                </p:nvSpPr>
                <p:spPr>
                  <a:xfrm>
                    <a:off x="2339451" y="900410"/>
                    <a:ext cx="1440459" cy="597755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</p:grpSp>
            <p:sp>
              <p:nvSpPr>
                <p:cNvPr id="11" name="圆角矩形 10"/>
                <p:cNvSpPr/>
                <p:nvPr/>
              </p:nvSpPr>
              <p:spPr>
                <a:xfrm>
                  <a:off x="683567" y="1916942"/>
                  <a:ext cx="1872467" cy="15915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sp>
            <p:nvSpPr>
              <p:cNvPr id="5" name="圆角矩形 4"/>
              <p:cNvSpPr/>
              <p:nvPr/>
            </p:nvSpPr>
            <p:spPr>
              <a:xfrm>
                <a:off x="381000" y="2461584"/>
                <a:ext cx="3470920" cy="47020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Device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Creator</a:t>
                </a:r>
                <a:endParaRPr kumimoji="1" lang="zh-CN" altLang="en-US" dirty="0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81000" y="3039124"/>
                <a:ext cx="3470920" cy="47020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Device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Object</a:t>
                </a:r>
                <a:endParaRPr kumimoji="1" lang="zh-CN" altLang="en-US" dirty="0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381000" y="3597514"/>
                <a:ext cx="3470920" cy="47020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Session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Manager</a:t>
                </a:r>
                <a:endParaRPr kumimoji="1" lang="zh-CN" altLang="en-US" dirty="0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377379" y="1449115"/>
                <a:ext cx="1098277" cy="49473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Geo</a:t>
                </a:r>
              </a:p>
              <a:p>
                <a:pPr algn="ctr"/>
                <a:r>
                  <a:rPr kumimoji="1" lang="en-US" altLang="zh-CN" dirty="0" smtClean="0"/>
                  <a:t>/Beacons</a:t>
                </a: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1595544" y="1438240"/>
                <a:ext cx="1098277" cy="49473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mtClean="0"/>
                  <a:t>HomeKit</a:t>
                </a:r>
                <a:endParaRPr kumimoji="1" lang="en-US" altLang="zh-CN" dirty="0" smtClean="0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2813709" y="1438240"/>
                <a:ext cx="1098277" cy="49473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Group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429483" y="985463"/>
              <a:ext cx="2427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chemeClr val="lt1"/>
                  </a:solidFill>
                </a:rPr>
                <a:t>UI</a:t>
              </a:r>
              <a:r>
                <a:rPr kumimoji="1" lang="zh-CN" altLang="en-US" dirty="0" smtClean="0">
                  <a:solidFill>
                    <a:schemeClr val="lt1"/>
                  </a:solidFill>
                </a:rPr>
                <a:t> </a:t>
              </a:r>
              <a:r>
                <a:rPr kumimoji="1" lang="en-US" altLang="zh-CN" dirty="0" smtClean="0">
                  <a:solidFill>
                    <a:schemeClr val="lt1"/>
                  </a:solidFill>
                </a:rPr>
                <a:t>&amp;</a:t>
              </a:r>
              <a:r>
                <a:rPr kumimoji="1" lang="zh-CN" altLang="en-US" dirty="0" smtClean="0">
                  <a:solidFill>
                    <a:schemeClr val="lt1"/>
                  </a:solidFill>
                </a:rPr>
                <a:t> </a:t>
              </a:r>
              <a:r>
                <a:rPr kumimoji="1" lang="en-US" altLang="zh-CN" dirty="0" smtClean="0">
                  <a:solidFill>
                    <a:schemeClr val="lt1"/>
                  </a:solidFill>
                </a:rPr>
                <a:t>Application</a:t>
              </a:r>
              <a:endParaRPr kumimoji="1"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35587" y="2001138"/>
              <a:ext cx="2427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chemeClr val="lt1"/>
                  </a:solidFill>
                </a:rPr>
                <a:t>Core</a:t>
              </a:r>
              <a:r>
                <a:rPr kumimoji="1" lang="zh-CN" altLang="en-US" dirty="0" smtClean="0">
                  <a:solidFill>
                    <a:schemeClr val="lt1"/>
                  </a:solidFill>
                </a:rPr>
                <a:t> </a:t>
              </a:r>
              <a:r>
                <a:rPr kumimoji="1" lang="en-US" altLang="zh-CN" dirty="0" smtClean="0">
                  <a:solidFill>
                    <a:schemeClr val="lt1"/>
                  </a:solidFill>
                </a:rPr>
                <a:t>Framework</a:t>
              </a:r>
              <a:endParaRPr kumimoji="1" lang="zh-CN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8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5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AMAP </a:t>
            </a:r>
            <a:r>
              <a:rPr lang="zh-CN" altLang="en-US" dirty="0" smtClean="0"/>
              <a:t>优点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zh-CN" altLang="en-US" sz="1700" dirty="0" smtClean="0"/>
              <a:t>白牌式</a:t>
            </a:r>
            <a:r>
              <a:rPr lang="en-US" altLang="zh-CN" sz="1700" dirty="0"/>
              <a:t>App</a:t>
            </a:r>
            <a:r>
              <a:rPr lang="zh-CN" altLang="en-US" sz="1700" dirty="0"/>
              <a:t>以最小的改动适用共同的功能需求</a:t>
            </a:r>
            <a:endParaRPr lang="en-US" sz="1700" dirty="0"/>
          </a:p>
          <a:p>
            <a:pPr lvl="1"/>
            <a:r>
              <a:rPr lang="zh-CN" altLang="en-US" sz="1700" dirty="0"/>
              <a:t>节省进入市场的时间以降低开发成本</a:t>
            </a:r>
            <a:endParaRPr lang="en-US" altLang="zh-CN" sz="1700" dirty="0"/>
          </a:p>
          <a:p>
            <a:pPr lvl="1"/>
            <a:r>
              <a:rPr lang="zh-CN" altLang="en-US" sz="1700" dirty="0"/>
              <a:t>作为最终应用程序的框架，</a:t>
            </a:r>
            <a:r>
              <a:rPr lang="en-US" altLang="zh-CN" sz="1700" dirty="0"/>
              <a:t>AMAP</a:t>
            </a:r>
            <a:r>
              <a:rPr lang="zh-CN" altLang="en-US" sz="1700" dirty="0"/>
              <a:t>使用非常具有复用性的设计</a:t>
            </a:r>
            <a:endParaRPr lang="en-US" altLang="zh-CN" sz="1700" dirty="0"/>
          </a:p>
          <a:p>
            <a:pPr lvl="1"/>
            <a:r>
              <a:rPr lang="zh-CN" altLang="en-US" sz="1700" dirty="0"/>
              <a:t>以更低的开发成本来开发原生的</a:t>
            </a:r>
            <a:r>
              <a:rPr lang="en-US" altLang="zh-CN" sz="1700" dirty="0"/>
              <a:t>App</a:t>
            </a:r>
            <a:endParaRPr lang="en-US" sz="1700" dirty="0"/>
          </a:p>
          <a:p>
            <a:pPr lvl="1"/>
            <a:r>
              <a:rPr lang="zh-CN" altLang="en-US" sz="1700" dirty="0"/>
              <a:t>提供更好的测试代码</a:t>
            </a:r>
            <a:endParaRPr lang="en-US" altLang="zh-CN" sz="1700" dirty="0"/>
          </a:p>
          <a:p>
            <a:pPr lvl="1"/>
            <a:r>
              <a:rPr lang="zh-CN" altLang="en-US" sz="1700" dirty="0"/>
              <a:t>可以减少开发者对</a:t>
            </a:r>
            <a:r>
              <a:rPr lang="en-US" altLang="zh-CN" sz="1700" dirty="0"/>
              <a:t>SDK</a:t>
            </a:r>
            <a:r>
              <a:rPr lang="zh-CN" altLang="en-US" sz="1700" dirty="0"/>
              <a:t>细节的了解</a:t>
            </a:r>
            <a:endParaRPr lang="en-US" altLang="zh-CN" sz="1700" dirty="0"/>
          </a:p>
          <a:p>
            <a:pPr lvl="1"/>
            <a:r>
              <a:rPr lang="zh-CN" altLang="en-US" sz="1700" dirty="0"/>
              <a:t>从</a:t>
            </a:r>
            <a:r>
              <a:rPr lang="en-US" altLang="zh-CN" sz="1700" dirty="0"/>
              <a:t>APIs</a:t>
            </a:r>
            <a:r>
              <a:rPr lang="zh-CN" altLang="en-US" sz="1700" dirty="0"/>
              <a:t>的层面支持更高级别的功能</a:t>
            </a:r>
            <a:endParaRPr lang="en-US" altLang="zh-CN" sz="17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提供强劲的</a:t>
            </a:r>
            <a:r>
              <a:rPr lang="en-US" altLang="zh-CN" dirty="0" err="1" smtClean="0"/>
              <a:t>IoT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Apps</a:t>
            </a:r>
            <a:r>
              <a:rPr lang="zh-CN" altLang="en-US" dirty="0" smtClean="0"/>
              <a:t>以快速进入市场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1ED1C6-2E07-4E54-A6C8-6059DDD4EE3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AMAP</a:t>
            </a:r>
            <a:r>
              <a:rPr lang="zh-CN" altLang="en-US" dirty="0" smtClean="0"/>
              <a:t>客户案例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1ED1C6-2E07-4E54-A6C8-6059DDD4EE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45" y="2335498"/>
            <a:ext cx="936104" cy="93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直线箭头连接符 9"/>
          <p:cNvCxnSpPr/>
          <p:nvPr/>
        </p:nvCxnSpPr>
        <p:spPr>
          <a:xfrm>
            <a:off x="1403648" y="2824298"/>
            <a:ext cx="1296144" cy="0"/>
          </a:xfrm>
          <a:prstGeom prst="straightConnector1">
            <a:avLst/>
          </a:prstGeom>
          <a:ln w="38100">
            <a:solidFill>
              <a:srgbClr val="C1D8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09" y="1895786"/>
            <a:ext cx="1591629" cy="2829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4" descr="Dimplex.jpeg">
            <a:extLst>
              <a:ext uri="{FF2B5EF4-FFF2-40B4-BE49-F238E27FC236}">
                <a16:creationId xmlns:a16="http://schemas.microsoft.com/office/drawing/2014/main" xmlns="" id="{EA8BCFEE-BA47-4D83-ADBB-C9389F6BB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19202"/>
            <a:ext cx="1558602" cy="2768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5" descr="screen322x572.jpeg">
            <a:extLst>
              <a:ext uri="{FF2B5EF4-FFF2-40B4-BE49-F238E27FC236}">
                <a16:creationId xmlns:a16="http://schemas.microsoft.com/office/drawing/2014/main" xmlns="" id="{48A6F2C4-0925-4264-A087-40555E576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36" y="1105741"/>
            <a:ext cx="1577135" cy="280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AMAP</a:t>
            </a:r>
            <a:r>
              <a:rPr lang="zh-CN" altLang="en-US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OEM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差异对比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1ED1C6-2E07-4E54-A6C8-6059DDD4EE3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885421"/>
            <a:ext cx="1080120" cy="1920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888717"/>
            <a:ext cx="1078266" cy="1916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07" y="2959735"/>
            <a:ext cx="1070074" cy="190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42" y="2962867"/>
            <a:ext cx="1068313" cy="1899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20" y="885421"/>
            <a:ext cx="1070074" cy="1902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12" y="885421"/>
            <a:ext cx="1080120" cy="1920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55" y="2959734"/>
            <a:ext cx="1070074" cy="190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直线箭头连接符 12"/>
          <p:cNvCxnSpPr>
            <a:endCxn id="3" idx="1"/>
          </p:cNvCxnSpPr>
          <p:nvPr/>
        </p:nvCxnSpPr>
        <p:spPr>
          <a:xfrm flipV="1">
            <a:off x="2195736" y="1845528"/>
            <a:ext cx="432048" cy="6142"/>
          </a:xfrm>
          <a:prstGeom prst="straightConnector1">
            <a:avLst/>
          </a:prstGeom>
          <a:ln w="38100">
            <a:solidFill>
              <a:srgbClr val="C1D8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2183760" y="3865207"/>
            <a:ext cx="432048" cy="6142"/>
          </a:xfrm>
          <a:prstGeom prst="straightConnector1">
            <a:avLst/>
          </a:prstGeom>
          <a:ln w="38100">
            <a:solidFill>
              <a:srgbClr val="C1D8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5740152" y="1845528"/>
            <a:ext cx="432048" cy="6142"/>
          </a:xfrm>
          <a:prstGeom prst="straightConnector1">
            <a:avLst/>
          </a:prstGeom>
          <a:ln w="38100">
            <a:solidFill>
              <a:srgbClr val="C1D8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5775245" y="3883572"/>
            <a:ext cx="432048" cy="6142"/>
          </a:xfrm>
          <a:prstGeom prst="straightConnector1">
            <a:avLst/>
          </a:prstGeom>
          <a:ln w="38100">
            <a:solidFill>
              <a:srgbClr val="C1D8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94" y="2959735"/>
            <a:ext cx="1061257" cy="1886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4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931790"/>
            <a:ext cx="7884368" cy="140952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更多参考设计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249" y="1059582"/>
            <a:ext cx="8271616" cy="2460844"/>
          </a:xfrm>
        </p:spPr>
        <p:txBody>
          <a:bodyPr/>
          <a:lstStyle/>
          <a:p>
            <a:r>
              <a:rPr kumimoji="1" lang="zh-CN" altLang="en-US" dirty="0" smtClean="0"/>
              <a:t>概览</a:t>
            </a:r>
            <a:endParaRPr kumimoji="1" lang="en-US" altLang="zh-CN" dirty="0" smtClean="0"/>
          </a:p>
          <a:p>
            <a:r>
              <a:rPr kumimoji="1" lang="en-US" altLang="zh-CN" dirty="0" smtClean="0"/>
              <a:t>Mobile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组成</a:t>
            </a:r>
            <a:endParaRPr kumimoji="1" lang="en-US" altLang="zh-CN" dirty="0" smtClean="0"/>
          </a:p>
          <a:p>
            <a:r>
              <a:rPr kumimoji="1" lang="zh-CN" altLang="en-US" dirty="0" smtClean="0"/>
              <a:t>更多参考设计</a:t>
            </a:r>
            <a:endParaRPr kumimoji="1" lang="en-US" altLang="zh-CN" dirty="0" smtClean="0"/>
          </a:p>
          <a:p>
            <a:r>
              <a:rPr kumimoji="1" lang="zh-CN" altLang="en-US" dirty="0" smtClean="0"/>
              <a:t>源码获取，维护和更新</a:t>
            </a:r>
            <a:endParaRPr kumimoji="1" lang="en-US" altLang="zh-CN" dirty="0" smtClean="0"/>
          </a:p>
          <a:p>
            <a:r>
              <a:rPr kumimoji="1" lang="zh-CN" altLang="en-US" dirty="0" smtClean="0"/>
              <a:t>技术演进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1ED1C6-2E07-4E54-A6C8-6059DDD4EE3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803998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8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更多参考设计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1ED1C6-2E07-4E54-A6C8-6059DDD4EE3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59582"/>
            <a:ext cx="8271616" cy="2858131"/>
          </a:xfrm>
        </p:spPr>
        <p:txBody>
          <a:bodyPr/>
          <a:lstStyle/>
          <a:p>
            <a:r>
              <a:rPr kumimoji="1" lang="zh-CN" altLang="en-US" dirty="0" smtClean="0"/>
              <a:t>目前</a:t>
            </a:r>
            <a:r>
              <a:rPr kumimoji="1" lang="en-US" altLang="zh-CN" dirty="0" smtClean="0"/>
              <a:t>Ayla</a:t>
            </a:r>
            <a:r>
              <a:rPr kumimoji="1" lang="zh-CN" altLang="en-US" dirty="0" smtClean="0"/>
              <a:t>已经在</a:t>
            </a:r>
            <a:r>
              <a:rPr kumimoji="1" lang="en-US" altLang="zh-CN" dirty="0" smtClean="0"/>
              <a:t>AMAP(</a:t>
            </a:r>
            <a:r>
              <a:rPr kumimoji="1" lang="zh-CN" altLang="en-US" dirty="0" smtClean="0"/>
              <a:t>或者是基于</a:t>
            </a:r>
            <a:r>
              <a:rPr kumimoji="1" lang="en-US" altLang="zh-CN" dirty="0" smtClean="0"/>
              <a:t>AMAP)</a:t>
            </a:r>
            <a:r>
              <a:rPr kumimoji="1" lang="zh-CN" altLang="en-US" dirty="0" smtClean="0"/>
              <a:t>开发了几个参考设计，如空调，插座，网关等。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这类参考设计已经完成了大部分的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的设计，以及针对这类产品的功能设计。使用参考设计可以进一步加快开发进度，缩短进入市场的时间。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目前插座和网关已经集成在</a:t>
            </a:r>
            <a:r>
              <a:rPr kumimoji="1" lang="en-US" altLang="zh-CN" dirty="0" smtClean="0"/>
              <a:t>AMAP</a:t>
            </a:r>
            <a:r>
              <a:rPr kumimoji="1" lang="zh-CN" altLang="en-US" dirty="0" smtClean="0"/>
              <a:t>中，空调的设计是基于</a:t>
            </a:r>
            <a:r>
              <a:rPr kumimoji="1" lang="en-US" altLang="zh-CN" dirty="0" smtClean="0"/>
              <a:t>AMAP</a:t>
            </a:r>
            <a:r>
              <a:rPr kumimoji="1" lang="zh-CN" altLang="en-US" dirty="0" smtClean="0"/>
              <a:t>的另一个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，目前还未正式释放</a:t>
            </a:r>
            <a:r>
              <a:rPr kumimoji="1" lang="zh-CN" altLang="en-US" dirty="0"/>
              <a:t>。</a:t>
            </a:r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931790"/>
            <a:ext cx="5715000" cy="140952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源码获取、维护和更新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3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源码获取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1000" y="828189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Mobile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的代码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使用日海物联支持网站的</a:t>
            </a:r>
            <a:r>
              <a:rPr kumimoji="1" lang="en-US" altLang="zh-CN" sz="2000" dirty="0" err="1" smtClean="0">
                <a:solidFill>
                  <a:srgbClr val="7B7B7B"/>
                </a:solidFill>
                <a:latin typeface="Corbel" panose="020B0503020204020204" pitchFamily="34" charset="0"/>
              </a:rPr>
              <a:t>git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仓库进行授权管理，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获取代码时需要得到授权，然后获取到基础代码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(AMAP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Aura)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后需要使用工程中的脚本获取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和第三方依赖库。</a:t>
            </a:r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无论是基础代码还是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，我司均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采用源码的方式释放。一方面方便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开发者学习和探讨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的工作原理，另一方面如果有必要客制化需求，开发者可以改动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。</a:t>
            </a:r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平台环境、工具及开发语言：</a:t>
            </a:r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Android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：</a:t>
            </a:r>
            <a:r>
              <a:rPr kumimoji="1" lang="en-US" altLang="zh-CN" sz="2000" dirty="0">
                <a:solidFill>
                  <a:srgbClr val="FF0000"/>
                </a:solidFill>
                <a:latin typeface="Corbel" panose="020B0503020204020204" pitchFamily="34" charset="0"/>
              </a:rPr>
              <a:t>Android</a:t>
            </a:r>
            <a:r>
              <a:rPr kumimoji="1" lang="zh-CN" altLang="en-US" sz="2000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Corbel" panose="020B0503020204020204" pitchFamily="34" charset="0"/>
              </a:rPr>
              <a:t>Studio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(3.0+)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+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Corbel" panose="020B0503020204020204" pitchFamily="34" charset="0"/>
              </a:rPr>
              <a:t>Gradle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(4.1+)+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Corbel" panose="020B0503020204020204" pitchFamily="34" charset="0"/>
              </a:rPr>
              <a:t>Java</a:t>
            </a:r>
            <a:endParaRPr kumimoji="1" lang="en-US" altLang="zh-CN" sz="20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iOS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：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	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   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Corbel" panose="020B0503020204020204" pitchFamily="34" charset="0"/>
              </a:rPr>
              <a:t>Xcode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(9.0.0)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+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Corbel" panose="020B0503020204020204" pitchFamily="34" charset="0"/>
              </a:rPr>
              <a:t>Cocoapods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(1.3.1)+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Corbel" panose="020B0503020204020204" pitchFamily="34" charset="0"/>
              </a:rPr>
              <a:t>OC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(AMAP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&amp;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SDK)/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Corbel" panose="020B0503020204020204" pitchFamily="34" charset="0"/>
              </a:rPr>
              <a:t>Swift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(Aura)</a:t>
            </a:r>
          </a:p>
          <a:p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维护和更新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726" y="1203598"/>
            <a:ext cx="8208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solidFill>
                  <a:srgbClr val="7B7B7B"/>
                </a:solidFill>
                <a:latin typeface="Corbel" panose="020B0503020204020204" pitchFamily="34" charset="0"/>
              </a:rPr>
              <a:t>SunseaIoT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会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不定期维护和更新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Mobile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的所有资源。</a:t>
            </a:r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如果客户是基于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开发的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，需要客户手动更新并处理冲突（如果有）。</a:t>
            </a:r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如果客户是基于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，需要将本地的仓库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和远程的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仓库远程关联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，当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有更新，开发者可以更加方便更新代码。</a:t>
            </a:r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8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931790"/>
            <a:ext cx="5715000" cy="140952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技术演进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8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技术演进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9047" y="929498"/>
            <a:ext cx="8058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架构</a:t>
            </a:r>
            <a:r>
              <a:rPr kumimoji="1" lang="zh-CN" altLang="en-US" dirty="0" smtClean="0">
                <a:solidFill>
                  <a:srgbClr val="7B7B7B"/>
                </a:solidFill>
                <a:latin typeface="Corbel" panose="020B0503020204020204" pitchFamily="34" charset="0"/>
              </a:rPr>
              <a:t>重组</a:t>
            </a:r>
            <a:r>
              <a:rPr kumimoji="1" lang="en-US" altLang="zh-CN" dirty="0" smtClean="0">
                <a:solidFill>
                  <a:srgbClr val="7B7B7B"/>
                </a:solidFill>
                <a:latin typeface="Corbel" panose="020B0503020204020204" pitchFamily="34" charset="0"/>
              </a:rPr>
              <a:t>(internal)</a:t>
            </a:r>
            <a:r>
              <a:rPr kumimoji="1" lang="zh-CN" altLang="en-US" dirty="0" smtClean="0">
                <a:solidFill>
                  <a:srgbClr val="7B7B7B"/>
                </a:solidFill>
                <a:latin typeface="Corbel" panose="020B0503020204020204" pitchFamily="34" charset="0"/>
              </a:rPr>
              <a:t>：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5.0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是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mobile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架构的一次重组，因为早期（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4.X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）的架构复用性较差，开发难度较大能原因，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在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2016.04.19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发布了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5.0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+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Aura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5.0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由于该版本和之前的版本有着本质性的差异，所以使用早起版本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开发的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想升级到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5.0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是非常困难的。</a:t>
            </a:r>
            <a:endParaRPr kumimoji="1" lang="zh-CN" altLang="en-US" sz="2000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9047" y="2545477"/>
            <a:ext cx="8058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数据下行方式的改进：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在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获取云的数据的时候，存在着两种技术方案，</a:t>
            </a:r>
            <a:r>
              <a:rPr kumimoji="1" lang="en-US" altLang="zh-CN" smtClean="0">
                <a:solidFill>
                  <a:srgbClr val="7B7B7B"/>
                </a:solidFill>
                <a:latin typeface="Corbel" panose="020B0503020204020204" pitchFamily="34" charset="0"/>
              </a:rPr>
              <a:t>Polling</a:t>
            </a:r>
            <a:r>
              <a:rPr kumimoji="1" lang="zh-CN" altLang="en-US" smtClean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和 </a:t>
            </a:r>
            <a:r>
              <a:rPr kumimoji="1" lang="en-US" altLang="zh-CN" dirty="0" err="1">
                <a:solidFill>
                  <a:srgbClr val="7B7B7B"/>
                </a:solidFill>
                <a:latin typeface="Corbel" panose="020B0503020204020204" pitchFamily="34" charset="0"/>
              </a:rPr>
              <a:t>mDSS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（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mobile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Data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Steam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Service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）。</a:t>
            </a:r>
            <a:r>
              <a:rPr kumimoji="1" lang="en-US" altLang="zh-CN" dirty="0" err="1">
                <a:solidFill>
                  <a:srgbClr val="7B7B7B"/>
                </a:solidFill>
                <a:latin typeface="Corbel" panose="020B0503020204020204" pitchFamily="34" charset="0"/>
              </a:rPr>
              <a:t>mDSS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不久前已经启动，会对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的响应速度有较好的改善效果。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4405" y="3884457"/>
            <a:ext cx="805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自动化生成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UI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：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还在开发中，将会在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6.0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的版本发布。（注：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5.X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和</a:t>
            </a:r>
            <a:r>
              <a:rPr kumimoji="1" lang="en-US" altLang="zh-CN" dirty="0">
                <a:solidFill>
                  <a:srgbClr val="7B7B7B"/>
                </a:solidFill>
                <a:latin typeface="Corbel" panose="020B0503020204020204" pitchFamily="34" charset="0"/>
              </a:rPr>
              <a:t>6.0</a:t>
            </a:r>
            <a:r>
              <a:rPr kumimoji="1" lang="zh-CN" altLang="en-US" dirty="0">
                <a:solidFill>
                  <a:srgbClr val="7B7B7B"/>
                </a:solidFill>
                <a:latin typeface="Corbel" panose="020B0503020204020204" pitchFamily="34" charset="0"/>
              </a:rPr>
              <a:t>也是较大的架构变动。）</a:t>
            </a:r>
            <a:endParaRPr kumimoji="1" lang="en-US" altLang="zh-CN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10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/>
              <a:t>Q &amp; 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www.aylanetworks.com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WWW.AYLANETWORKS.COM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8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643758"/>
            <a:ext cx="5715000" cy="140952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概览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18" y="-16899"/>
            <a:ext cx="8610600" cy="857250"/>
          </a:xfrm>
        </p:spPr>
        <p:txBody>
          <a:bodyPr/>
          <a:lstStyle/>
          <a:p>
            <a:r>
              <a:rPr lang="zh-CN" altLang="en-US" dirty="0" smtClean="0"/>
              <a:t>平台功能一览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1ED1C6-2E07-4E54-A6C8-6059DDD4EE3E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6172200" y="493763"/>
            <a:ext cx="2024986" cy="207749"/>
            <a:chOff x="5657851" y="587388"/>
            <a:chExt cx="2024986" cy="207749"/>
          </a:xfrm>
        </p:grpSpPr>
        <p:sp>
          <p:nvSpPr>
            <p:cNvPr id="193" name="Прямоугольник 193"/>
            <p:cNvSpPr/>
            <p:nvPr/>
          </p:nvSpPr>
          <p:spPr>
            <a:xfrm>
              <a:off x="5679123" y="587388"/>
              <a:ext cx="970138" cy="207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50" b="1" dirty="0">
                  <a:solidFill>
                    <a:srgbClr val="78A22F"/>
                  </a:solidFill>
                  <a:latin typeface="Corbel" panose="020B0503020204020204" pitchFamily="34" charset="0"/>
                </a:rPr>
                <a:t>Standard Features </a:t>
              </a:r>
            </a:p>
          </p:txBody>
        </p:sp>
        <p:sp>
          <p:nvSpPr>
            <p:cNvPr id="194" name="Прямоугольник 194"/>
            <p:cNvSpPr/>
            <p:nvPr/>
          </p:nvSpPr>
          <p:spPr>
            <a:xfrm>
              <a:off x="6735142" y="587388"/>
              <a:ext cx="947695" cy="207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50" b="1" dirty="0">
                  <a:solidFill>
                    <a:srgbClr val="4FB3CF"/>
                  </a:solidFill>
                  <a:latin typeface="Corbel" panose="020B0503020204020204" pitchFamily="34" charset="0"/>
                </a:rPr>
                <a:t>Premium Features</a:t>
              </a:r>
            </a:p>
          </p:txBody>
        </p:sp>
        <p:sp>
          <p:nvSpPr>
            <p:cNvPr id="195" name="Скругленный прямоугольник 44"/>
            <p:cNvSpPr/>
            <p:nvPr/>
          </p:nvSpPr>
          <p:spPr>
            <a:xfrm>
              <a:off x="6711332" y="644779"/>
              <a:ext cx="72965" cy="66535"/>
            </a:xfrm>
            <a:prstGeom prst="roundRect">
              <a:avLst/>
            </a:prstGeom>
            <a:solidFill>
              <a:srgbClr val="4FB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/>
            </a:p>
          </p:txBody>
        </p:sp>
        <p:sp>
          <p:nvSpPr>
            <p:cNvPr id="196" name="Скругленный прямоугольник 195"/>
            <p:cNvSpPr/>
            <p:nvPr/>
          </p:nvSpPr>
          <p:spPr>
            <a:xfrm>
              <a:off x="5657851" y="647796"/>
              <a:ext cx="72965" cy="66535"/>
            </a:xfrm>
            <a:prstGeom prst="roundRect">
              <a:avLst/>
            </a:prstGeom>
            <a:solidFill>
              <a:srgbClr val="78A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/>
            </a:p>
          </p:txBody>
        </p:sp>
      </p:grpSp>
      <p:sp>
        <p:nvSpPr>
          <p:cNvPr id="8" name="圆角矩形 7"/>
          <p:cNvSpPr/>
          <p:nvPr/>
        </p:nvSpPr>
        <p:spPr>
          <a:xfrm>
            <a:off x="6596360" y="771550"/>
            <a:ext cx="1576039" cy="2384478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755576" y="857906"/>
            <a:ext cx="7337180" cy="3885545"/>
            <a:chOff x="1539776" y="857906"/>
            <a:chExt cx="6070437" cy="3885545"/>
          </a:xfrm>
        </p:grpSpPr>
        <p:sp>
          <p:nvSpPr>
            <p:cNvPr id="138" name="Rounded Rectangle 14"/>
            <p:cNvSpPr/>
            <p:nvPr/>
          </p:nvSpPr>
          <p:spPr>
            <a:xfrm>
              <a:off x="1543050" y="875795"/>
              <a:ext cx="1161966" cy="3255119"/>
            </a:xfrm>
            <a:prstGeom prst="roundRect">
              <a:avLst>
                <a:gd name="adj" fmla="val 9371"/>
              </a:avLst>
            </a:prstGeom>
            <a:noFill/>
            <a:ln w="38100">
              <a:solidFill>
                <a:srgbClr val="B3CD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Rounded Rectangle 14"/>
            <p:cNvSpPr/>
            <p:nvPr/>
          </p:nvSpPr>
          <p:spPr>
            <a:xfrm>
              <a:off x="1543051" y="875795"/>
              <a:ext cx="1166816" cy="243623"/>
            </a:xfrm>
            <a:custGeom>
              <a:avLst/>
              <a:gdLst>
                <a:gd name="connsiteX0" fmla="*/ 0 w 1549288"/>
                <a:gd name="connsiteY0" fmla="*/ 258220 h 2474540"/>
                <a:gd name="connsiteX1" fmla="*/ 258220 w 1549288"/>
                <a:gd name="connsiteY1" fmla="*/ 0 h 2474540"/>
                <a:gd name="connsiteX2" fmla="*/ 1291068 w 1549288"/>
                <a:gd name="connsiteY2" fmla="*/ 0 h 2474540"/>
                <a:gd name="connsiteX3" fmla="*/ 1549288 w 1549288"/>
                <a:gd name="connsiteY3" fmla="*/ 258220 h 2474540"/>
                <a:gd name="connsiteX4" fmla="*/ 1549288 w 1549288"/>
                <a:gd name="connsiteY4" fmla="*/ 2216320 h 2474540"/>
                <a:gd name="connsiteX5" fmla="*/ 1291068 w 1549288"/>
                <a:gd name="connsiteY5" fmla="*/ 2474540 h 2474540"/>
                <a:gd name="connsiteX6" fmla="*/ 258220 w 1549288"/>
                <a:gd name="connsiteY6" fmla="*/ 2474540 h 2474540"/>
                <a:gd name="connsiteX7" fmla="*/ 0 w 1549288"/>
                <a:gd name="connsiteY7" fmla="*/ 2216320 h 2474540"/>
                <a:gd name="connsiteX8" fmla="*/ 0 w 1549288"/>
                <a:gd name="connsiteY8" fmla="*/ 258220 h 2474540"/>
                <a:gd name="connsiteX0" fmla="*/ 0 w 1549288"/>
                <a:gd name="connsiteY0" fmla="*/ 258220 h 2490234"/>
                <a:gd name="connsiteX1" fmla="*/ 258220 w 1549288"/>
                <a:gd name="connsiteY1" fmla="*/ 0 h 2490234"/>
                <a:gd name="connsiteX2" fmla="*/ 1291068 w 1549288"/>
                <a:gd name="connsiteY2" fmla="*/ 0 h 2490234"/>
                <a:gd name="connsiteX3" fmla="*/ 1549288 w 1549288"/>
                <a:gd name="connsiteY3" fmla="*/ 258220 h 2490234"/>
                <a:gd name="connsiteX4" fmla="*/ 1549288 w 1549288"/>
                <a:gd name="connsiteY4" fmla="*/ 2216320 h 2490234"/>
                <a:gd name="connsiteX5" fmla="*/ 258220 w 1549288"/>
                <a:gd name="connsiteY5" fmla="*/ 2474540 h 2490234"/>
                <a:gd name="connsiteX6" fmla="*/ 0 w 1549288"/>
                <a:gd name="connsiteY6" fmla="*/ 2216320 h 2490234"/>
                <a:gd name="connsiteX7" fmla="*/ 0 w 1549288"/>
                <a:gd name="connsiteY7" fmla="*/ 258220 h 2490234"/>
                <a:gd name="connsiteX0" fmla="*/ 0 w 1549288"/>
                <a:gd name="connsiteY0" fmla="*/ 258220 h 2461082"/>
                <a:gd name="connsiteX1" fmla="*/ 258220 w 1549288"/>
                <a:gd name="connsiteY1" fmla="*/ 0 h 2461082"/>
                <a:gd name="connsiteX2" fmla="*/ 1291068 w 1549288"/>
                <a:gd name="connsiteY2" fmla="*/ 0 h 2461082"/>
                <a:gd name="connsiteX3" fmla="*/ 1549288 w 1549288"/>
                <a:gd name="connsiteY3" fmla="*/ 258220 h 2461082"/>
                <a:gd name="connsiteX4" fmla="*/ 1549288 w 1549288"/>
                <a:gd name="connsiteY4" fmla="*/ 2216320 h 2461082"/>
                <a:gd name="connsiteX5" fmla="*/ 0 w 1549288"/>
                <a:gd name="connsiteY5" fmla="*/ 2216320 h 2461082"/>
                <a:gd name="connsiteX6" fmla="*/ 0 w 1549288"/>
                <a:gd name="connsiteY6" fmla="*/ 258220 h 2461082"/>
                <a:gd name="connsiteX0" fmla="*/ 0 w 1549288"/>
                <a:gd name="connsiteY0" fmla="*/ 258220 h 2360393"/>
                <a:gd name="connsiteX1" fmla="*/ 258220 w 1549288"/>
                <a:gd name="connsiteY1" fmla="*/ 0 h 2360393"/>
                <a:gd name="connsiteX2" fmla="*/ 1291068 w 1549288"/>
                <a:gd name="connsiteY2" fmla="*/ 0 h 2360393"/>
                <a:gd name="connsiteX3" fmla="*/ 1549288 w 1549288"/>
                <a:gd name="connsiteY3" fmla="*/ 258220 h 2360393"/>
                <a:gd name="connsiteX4" fmla="*/ 1549288 w 1549288"/>
                <a:gd name="connsiteY4" fmla="*/ 2216320 h 2360393"/>
                <a:gd name="connsiteX5" fmla="*/ 0 w 1549288"/>
                <a:gd name="connsiteY5" fmla="*/ 2216320 h 2360393"/>
                <a:gd name="connsiteX6" fmla="*/ 0 w 1549288"/>
                <a:gd name="connsiteY6" fmla="*/ 258220 h 2360393"/>
                <a:gd name="connsiteX0" fmla="*/ 0 w 1549288"/>
                <a:gd name="connsiteY0" fmla="*/ 258220 h 2217967"/>
                <a:gd name="connsiteX1" fmla="*/ 258220 w 1549288"/>
                <a:gd name="connsiteY1" fmla="*/ 0 h 2217967"/>
                <a:gd name="connsiteX2" fmla="*/ 1291068 w 1549288"/>
                <a:gd name="connsiteY2" fmla="*/ 0 h 2217967"/>
                <a:gd name="connsiteX3" fmla="*/ 1549288 w 1549288"/>
                <a:gd name="connsiteY3" fmla="*/ 258220 h 2217967"/>
                <a:gd name="connsiteX4" fmla="*/ 1549288 w 1549288"/>
                <a:gd name="connsiteY4" fmla="*/ 2216320 h 2217967"/>
                <a:gd name="connsiteX5" fmla="*/ 0 w 1549288"/>
                <a:gd name="connsiteY5" fmla="*/ 2216320 h 2217967"/>
                <a:gd name="connsiteX6" fmla="*/ 0 w 1549288"/>
                <a:gd name="connsiteY6" fmla="*/ 258220 h 2217967"/>
                <a:gd name="connsiteX0" fmla="*/ 0 w 1578471"/>
                <a:gd name="connsiteY0" fmla="*/ 258220 h 2216331"/>
                <a:gd name="connsiteX1" fmla="*/ 258220 w 1578471"/>
                <a:gd name="connsiteY1" fmla="*/ 0 h 2216331"/>
                <a:gd name="connsiteX2" fmla="*/ 1291068 w 1578471"/>
                <a:gd name="connsiteY2" fmla="*/ 0 h 2216331"/>
                <a:gd name="connsiteX3" fmla="*/ 1549288 w 1578471"/>
                <a:gd name="connsiteY3" fmla="*/ 258220 h 2216331"/>
                <a:gd name="connsiteX4" fmla="*/ 1578471 w 1578471"/>
                <a:gd name="connsiteY4" fmla="*/ 426430 h 2216331"/>
                <a:gd name="connsiteX5" fmla="*/ 0 w 1578471"/>
                <a:gd name="connsiteY5" fmla="*/ 2216320 h 2216331"/>
                <a:gd name="connsiteX6" fmla="*/ 0 w 1578471"/>
                <a:gd name="connsiteY6" fmla="*/ 258220 h 2216331"/>
                <a:gd name="connsiteX0" fmla="*/ 0 w 1578471"/>
                <a:gd name="connsiteY0" fmla="*/ 258220 h 428077"/>
                <a:gd name="connsiteX1" fmla="*/ 258220 w 1578471"/>
                <a:gd name="connsiteY1" fmla="*/ 0 h 428077"/>
                <a:gd name="connsiteX2" fmla="*/ 1291068 w 1578471"/>
                <a:gd name="connsiteY2" fmla="*/ 0 h 428077"/>
                <a:gd name="connsiteX3" fmla="*/ 1549288 w 1578471"/>
                <a:gd name="connsiteY3" fmla="*/ 258220 h 428077"/>
                <a:gd name="connsiteX4" fmla="*/ 1578471 w 1578471"/>
                <a:gd name="connsiteY4" fmla="*/ 426430 h 428077"/>
                <a:gd name="connsiteX5" fmla="*/ 19455 w 1578471"/>
                <a:gd name="connsiteY5" fmla="*/ 426431 h 428077"/>
                <a:gd name="connsiteX6" fmla="*/ 0 w 1578471"/>
                <a:gd name="connsiteY6" fmla="*/ 258220 h 428077"/>
                <a:gd name="connsiteX0" fmla="*/ 0 w 1549288"/>
                <a:gd name="connsiteY0" fmla="*/ 258220 h 430764"/>
                <a:gd name="connsiteX1" fmla="*/ 258220 w 1549288"/>
                <a:gd name="connsiteY1" fmla="*/ 0 h 430764"/>
                <a:gd name="connsiteX2" fmla="*/ 1291068 w 1549288"/>
                <a:gd name="connsiteY2" fmla="*/ 0 h 430764"/>
                <a:gd name="connsiteX3" fmla="*/ 1549288 w 1549288"/>
                <a:gd name="connsiteY3" fmla="*/ 258220 h 430764"/>
                <a:gd name="connsiteX4" fmla="*/ 1543802 w 1549288"/>
                <a:gd name="connsiteY4" fmla="*/ 430764 h 430764"/>
                <a:gd name="connsiteX5" fmla="*/ 19455 w 1549288"/>
                <a:gd name="connsiteY5" fmla="*/ 426431 h 430764"/>
                <a:gd name="connsiteX6" fmla="*/ 0 w 1549288"/>
                <a:gd name="connsiteY6" fmla="*/ 258220 h 430764"/>
                <a:gd name="connsiteX0" fmla="*/ 6547 w 1555835"/>
                <a:gd name="connsiteY0" fmla="*/ 258220 h 430764"/>
                <a:gd name="connsiteX1" fmla="*/ 264767 w 1555835"/>
                <a:gd name="connsiteY1" fmla="*/ 0 h 430764"/>
                <a:gd name="connsiteX2" fmla="*/ 1297615 w 1555835"/>
                <a:gd name="connsiteY2" fmla="*/ 0 h 430764"/>
                <a:gd name="connsiteX3" fmla="*/ 1555835 w 1555835"/>
                <a:gd name="connsiteY3" fmla="*/ 258220 h 430764"/>
                <a:gd name="connsiteX4" fmla="*/ 1550349 w 1555835"/>
                <a:gd name="connsiteY4" fmla="*/ 430764 h 430764"/>
                <a:gd name="connsiteX5" fmla="*/ 0 w 1555835"/>
                <a:gd name="connsiteY5" fmla="*/ 426431 h 430764"/>
                <a:gd name="connsiteX6" fmla="*/ 6547 w 1555835"/>
                <a:gd name="connsiteY6" fmla="*/ 258220 h 430764"/>
                <a:gd name="connsiteX0" fmla="*/ 6547 w 1562302"/>
                <a:gd name="connsiteY0" fmla="*/ 258220 h 426605"/>
                <a:gd name="connsiteX1" fmla="*/ 264767 w 1562302"/>
                <a:gd name="connsiteY1" fmla="*/ 0 h 426605"/>
                <a:gd name="connsiteX2" fmla="*/ 1297615 w 1562302"/>
                <a:gd name="connsiteY2" fmla="*/ 0 h 426605"/>
                <a:gd name="connsiteX3" fmla="*/ 1555835 w 1562302"/>
                <a:gd name="connsiteY3" fmla="*/ 258220 h 426605"/>
                <a:gd name="connsiteX4" fmla="*/ 1562302 w 1562302"/>
                <a:gd name="connsiteY4" fmla="*/ 317211 h 426605"/>
                <a:gd name="connsiteX5" fmla="*/ 0 w 1562302"/>
                <a:gd name="connsiteY5" fmla="*/ 426431 h 426605"/>
                <a:gd name="connsiteX6" fmla="*/ 6547 w 1562302"/>
                <a:gd name="connsiteY6" fmla="*/ 258220 h 426605"/>
                <a:gd name="connsiteX0" fmla="*/ 0 w 1555755"/>
                <a:gd name="connsiteY0" fmla="*/ 258220 h 324831"/>
                <a:gd name="connsiteX1" fmla="*/ 258220 w 1555755"/>
                <a:gd name="connsiteY1" fmla="*/ 0 h 324831"/>
                <a:gd name="connsiteX2" fmla="*/ 1291068 w 1555755"/>
                <a:gd name="connsiteY2" fmla="*/ 0 h 324831"/>
                <a:gd name="connsiteX3" fmla="*/ 1549288 w 1555755"/>
                <a:gd name="connsiteY3" fmla="*/ 258220 h 324831"/>
                <a:gd name="connsiteX4" fmla="*/ 1555755 w 1555755"/>
                <a:gd name="connsiteY4" fmla="*/ 317211 h 324831"/>
                <a:gd name="connsiteX5" fmla="*/ 11382 w 1555755"/>
                <a:gd name="connsiteY5" fmla="*/ 324831 h 324831"/>
                <a:gd name="connsiteX6" fmla="*/ 0 w 1555755"/>
                <a:gd name="connsiteY6" fmla="*/ 258220 h 324831"/>
                <a:gd name="connsiteX0" fmla="*/ 0 w 1555755"/>
                <a:gd name="connsiteY0" fmla="*/ 258220 h 324831"/>
                <a:gd name="connsiteX1" fmla="*/ 42992 w 1555755"/>
                <a:gd name="connsiteY1" fmla="*/ 113146 h 324831"/>
                <a:gd name="connsiteX2" fmla="*/ 258220 w 1555755"/>
                <a:gd name="connsiteY2" fmla="*/ 0 h 324831"/>
                <a:gd name="connsiteX3" fmla="*/ 1291068 w 1555755"/>
                <a:gd name="connsiteY3" fmla="*/ 0 h 324831"/>
                <a:gd name="connsiteX4" fmla="*/ 1549288 w 1555755"/>
                <a:gd name="connsiteY4" fmla="*/ 258220 h 324831"/>
                <a:gd name="connsiteX5" fmla="*/ 1555755 w 1555755"/>
                <a:gd name="connsiteY5" fmla="*/ 317211 h 324831"/>
                <a:gd name="connsiteX6" fmla="*/ 11382 w 1555755"/>
                <a:gd name="connsiteY6" fmla="*/ 324831 h 324831"/>
                <a:gd name="connsiteX7" fmla="*/ 0 w 1555755"/>
                <a:gd name="connsiteY7" fmla="*/ 258220 h 324831"/>
                <a:gd name="connsiteX0" fmla="*/ 0 w 1555755"/>
                <a:gd name="connsiteY0" fmla="*/ 258220 h 324831"/>
                <a:gd name="connsiteX1" fmla="*/ 35876 w 1555755"/>
                <a:gd name="connsiteY1" fmla="*/ 66892 h 324831"/>
                <a:gd name="connsiteX2" fmla="*/ 258220 w 1555755"/>
                <a:gd name="connsiteY2" fmla="*/ 0 h 324831"/>
                <a:gd name="connsiteX3" fmla="*/ 1291068 w 1555755"/>
                <a:gd name="connsiteY3" fmla="*/ 0 h 324831"/>
                <a:gd name="connsiteX4" fmla="*/ 1549288 w 1555755"/>
                <a:gd name="connsiteY4" fmla="*/ 258220 h 324831"/>
                <a:gd name="connsiteX5" fmla="*/ 1555755 w 1555755"/>
                <a:gd name="connsiteY5" fmla="*/ 317211 h 324831"/>
                <a:gd name="connsiteX6" fmla="*/ 11382 w 1555755"/>
                <a:gd name="connsiteY6" fmla="*/ 324831 h 324831"/>
                <a:gd name="connsiteX7" fmla="*/ 0 w 1555755"/>
                <a:gd name="connsiteY7" fmla="*/ 258220 h 324831"/>
                <a:gd name="connsiteX0" fmla="*/ 0 w 1555755"/>
                <a:gd name="connsiteY0" fmla="*/ 258220 h 324831"/>
                <a:gd name="connsiteX1" fmla="*/ 35876 w 1555755"/>
                <a:gd name="connsiteY1" fmla="*/ 66892 h 324831"/>
                <a:gd name="connsiteX2" fmla="*/ 258220 w 1555755"/>
                <a:gd name="connsiteY2" fmla="*/ 0 h 324831"/>
                <a:gd name="connsiteX3" fmla="*/ 1291068 w 1555755"/>
                <a:gd name="connsiteY3" fmla="*/ 0 h 324831"/>
                <a:gd name="connsiteX4" fmla="*/ 1480415 w 1555755"/>
                <a:gd name="connsiteY4" fmla="*/ 88240 h 324831"/>
                <a:gd name="connsiteX5" fmla="*/ 1549288 w 1555755"/>
                <a:gd name="connsiteY5" fmla="*/ 258220 h 324831"/>
                <a:gd name="connsiteX6" fmla="*/ 1555755 w 1555755"/>
                <a:gd name="connsiteY6" fmla="*/ 317211 h 324831"/>
                <a:gd name="connsiteX7" fmla="*/ 11382 w 1555755"/>
                <a:gd name="connsiteY7" fmla="*/ 324831 h 324831"/>
                <a:gd name="connsiteX8" fmla="*/ 0 w 1555755"/>
                <a:gd name="connsiteY8" fmla="*/ 258220 h 324831"/>
                <a:gd name="connsiteX0" fmla="*/ 0 w 1555755"/>
                <a:gd name="connsiteY0" fmla="*/ 258220 h 324831"/>
                <a:gd name="connsiteX1" fmla="*/ 35876 w 1555755"/>
                <a:gd name="connsiteY1" fmla="*/ 66892 h 324831"/>
                <a:gd name="connsiteX2" fmla="*/ 258220 w 1555755"/>
                <a:gd name="connsiteY2" fmla="*/ 0 h 324831"/>
                <a:gd name="connsiteX3" fmla="*/ 1291068 w 1555755"/>
                <a:gd name="connsiteY3" fmla="*/ 0 h 324831"/>
                <a:gd name="connsiteX4" fmla="*/ 1523111 w 1555755"/>
                <a:gd name="connsiteY4" fmla="*/ 74008 h 324831"/>
                <a:gd name="connsiteX5" fmla="*/ 1549288 w 1555755"/>
                <a:gd name="connsiteY5" fmla="*/ 258220 h 324831"/>
                <a:gd name="connsiteX6" fmla="*/ 1555755 w 1555755"/>
                <a:gd name="connsiteY6" fmla="*/ 317211 h 324831"/>
                <a:gd name="connsiteX7" fmla="*/ 11382 w 1555755"/>
                <a:gd name="connsiteY7" fmla="*/ 324831 h 324831"/>
                <a:gd name="connsiteX8" fmla="*/ 0 w 1555755"/>
                <a:gd name="connsiteY8" fmla="*/ 258220 h 32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755" h="324831">
                  <a:moveTo>
                    <a:pt x="0" y="258220"/>
                  </a:moveTo>
                  <a:cubicBezTo>
                    <a:pt x="5268" y="222939"/>
                    <a:pt x="-7161" y="109929"/>
                    <a:pt x="35876" y="66892"/>
                  </a:cubicBezTo>
                  <a:cubicBezTo>
                    <a:pt x="78913" y="23855"/>
                    <a:pt x="50207" y="18858"/>
                    <a:pt x="258220" y="0"/>
                  </a:cubicBezTo>
                  <a:lnTo>
                    <a:pt x="1291068" y="0"/>
                  </a:lnTo>
                  <a:cubicBezTo>
                    <a:pt x="1494767" y="14707"/>
                    <a:pt x="1480074" y="30971"/>
                    <a:pt x="1523111" y="74008"/>
                  </a:cubicBezTo>
                  <a:cubicBezTo>
                    <a:pt x="1566148" y="117045"/>
                    <a:pt x="1536731" y="220058"/>
                    <a:pt x="1549288" y="258220"/>
                  </a:cubicBezTo>
                  <a:lnTo>
                    <a:pt x="1555755" y="317211"/>
                  </a:lnTo>
                  <a:lnTo>
                    <a:pt x="11382" y="324831"/>
                  </a:lnTo>
                  <a:lnTo>
                    <a:pt x="0" y="258220"/>
                  </a:lnTo>
                  <a:close/>
                </a:path>
              </a:pathLst>
            </a:custGeom>
            <a:solidFill>
              <a:srgbClr val="B3CC93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Прямоугольник 9"/>
            <p:cNvSpPr/>
            <p:nvPr/>
          </p:nvSpPr>
          <p:spPr>
            <a:xfrm>
              <a:off x="1550799" y="893731"/>
              <a:ext cx="114646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Ayla Device Agents</a:t>
              </a:r>
            </a:p>
          </p:txBody>
        </p:sp>
        <p:sp>
          <p:nvSpPr>
            <p:cNvPr id="153" name="Rounded Rectangle 14"/>
            <p:cNvSpPr/>
            <p:nvPr/>
          </p:nvSpPr>
          <p:spPr>
            <a:xfrm>
              <a:off x="6423016" y="878317"/>
              <a:ext cx="1161966" cy="2208608"/>
            </a:xfrm>
            <a:prstGeom prst="roundRect">
              <a:avLst>
                <a:gd name="adj" fmla="val 9904"/>
              </a:avLst>
            </a:prstGeom>
            <a:noFill/>
            <a:ln w="38100">
              <a:solidFill>
                <a:srgbClr val="B3CD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8" name="Rounded Rectangle 14"/>
            <p:cNvSpPr/>
            <p:nvPr/>
          </p:nvSpPr>
          <p:spPr>
            <a:xfrm>
              <a:off x="2780437" y="875795"/>
              <a:ext cx="3570144" cy="3255119"/>
            </a:xfrm>
            <a:prstGeom prst="roundRect">
              <a:avLst>
                <a:gd name="adj" fmla="val 3233"/>
              </a:avLst>
            </a:prstGeom>
            <a:noFill/>
            <a:ln w="38100">
              <a:solidFill>
                <a:srgbClr val="B3CD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9" name="Прямоугольник 85"/>
            <p:cNvSpPr/>
            <p:nvPr/>
          </p:nvSpPr>
          <p:spPr>
            <a:xfrm>
              <a:off x="2788185" y="893731"/>
              <a:ext cx="114646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Ayla Device Agents</a:t>
              </a:r>
            </a:p>
          </p:txBody>
        </p:sp>
        <p:sp>
          <p:nvSpPr>
            <p:cNvPr id="174" name="Rounded Rectangle 14"/>
            <p:cNvSpPr/>
            <p:nvPr/>
          </p:nvSpPr>
          <p:spPr>
            <a:xfrm>
              <a:off x="2776235" y="857906"/>
              <a:ext cx="3577301" cy="254555"/>
            </a:xfrm>
            <a:custGeom>
              <a:avLst/>
              <a:gdLst>
                <a:gd name="connsiteX0" fmla="*/ 0 w 1549288"/>
                <a:gd name="connsiteY0" fmla="*/ 258220 h 2474540"/>
                <a:gd name="connsiteX1" fmla="*/ 258220 w 1549288"/>
                <a:gd name="connsiteY1" fmla="*/ 0 h 2474540"/>
                <a:gd name="connsiteX2" fmla="*/ 1291068 w 1549288"/>
                <a:gd name="connsiteY2" fmla="*/ 0 h 2474540"/>
                <a:gd name="connsiteX3" fmla="*/ 1549288 w 1549288"/>
                <a:gd name="connsiteY3" fmla="*/ 258220 h 2474540"/>
                <a:gd name="connsiteX4" fmla="*/ 1549288 w 1549288"/>
                <a:gd name="connsiteY4" fmla="*/ 2216320 h 2474540"/>
                <a:gd name="connsiteX5" fmla="*/ 1291068 w 1549288"/>
                <a:gd name="connsiteY5" fmla="*/ 2474540 h 2474540"/>
                <a:gd name="connsiteX6" fmla="*/ 258220 w 1549288"/>
                <a:gd name="connsiteY6" fmla="*/ 2474540 h 2474540"/>
                <a:gd name="connsiteX7" fmla="*/ 0 w 1549288"/>
                <a:gd name="connsiteY7" fmla="*/ 2216320 h 2474540"/>
                <a:gd name="connsiteX8" fmla="*/ 0 w 1549288"/>
                <a:gd name="connsiteY8" fmla="*/ 258220 h 2474540"/>
                <a:gd name="connsiteX0" fmla="*/ 0 w 1549288"/>
                <a:gd name="connsiteY0" fmla="*/ 258220 h 2490234"/>
                <a:gd name="connsiteX1" fmla="*/ 258220 w 1549288"/>
                <a:gd name="connsiteY1" fmla="*/ 0 h 2490234"/>
                <a:gd name="connsiteX2" fmla="*/ 1291068 w 1549288"/>
                <a:gd name="connsiteY2" fmla="*/ 0 h 2490234"/>
                <a:gd name="connsiteX3" fmla="*/ 1549288 w 1549288"/>
                <a:gd name="connsiteY3" fmla="*/ 258220 h 2490234"/>
                <a:gd name="connsiteX4" fmla="*/ 1549288 w 1549288"/>
                <a:gd name="connsiteY4" fmla="*/ 2216320 h 2490234"/>
                <a:gd name="connsiteX5" fmla="*/ 258220 w 1549288"/>
                <a:gd name="connsiteY5" fmla="*/ 2474540 h 2490234"/>
                <a:gd name="connsiteX6" fmla="*/ 0 w 1549288"/>
                <a:gd name="connsiteY6" fmla="*/ 2216320 h 2490234"/>
                <a:gd name="connsiteX7" fmla="*/ 0 w 1549288"/>
                <a:gd name="connsiteY7" fmla="*/ 258220 h 2490234"/>
                <a:gd name="connsiteX0" fmla="*/ 0 w 1549288"/>
                <a:gd name="connsiteY0" fmla="*/ 258220 h 2461082"/>
                <a:gd name="connsiteX1" fmla="*/ 258220 w 1549288"/>
                <a:gd name="connsiteY1" fmla="*/ 0 h 2461082"/>
                <a:gd name="connsiteX2" fmla="*/ 1291068 w 1549288"/>
                <a:gd name="connsiteY2" fmla="*/ 0 h 2461082"/>
                <a:gd name="connsiteX3" fmla="*/ 1549288 w 1549288"/>
                <a:gd name="connsiteY3" fmla="*/ 258220 h 2461082"/>
                <a:gd name="connsiteX4" fmla="*/ 1549288 w 1549288"/>
                <a:gd name="connsiteY4" fmla="*/ 2216320 h 2461082"/>
                <a:gd name="connsiteX5" fmla="*/ 0 w 1549288"/>
                <a:gd name="connsiteY5" fmla="*/ 2216320 h 2461082"/>
                <a:gd name="connsiteX6" fmla="*/ 0 w 1549288"/>
                <a:gd name="connsiteY6" fmla="*/ 258220 h 2461082"/>
                <a:gd name="connsiteX0" fmla="*/ 0 w 1549288"/>
                <a:gd name="connsiteY0" fmla="*/ 258220 h 2360393"/>
                <a:gd name="connsiteX1" fmla="*/ 258220 w 1549288"/>
                <a:gd name="connsiteY1" fmla="*/ 0 h 2360393"/>
                <a:gd name="connsiteX2" fmla="*/ 1291068 w 1549288"/>
                <a:gd name="connsiteY2" fmla="*/ 0 h 2360393"/>
                <a:gd name="connsiteX3" fmla="*/ 1549288 w 1549288"/>
                <a:gd name="connsiteY3" fmla="*/ 258220 h 2360393"/>
                <a:gd name="connsiteX4" fmla="*/ 1549288 w 1549288"/>
                <a:gd name="connsiteY4" fmla="*/ 2216320 h 2360393"/>
                <a:gd name="connsiteX5" fmla="*/ 0 w 1549288"/>
                <a:gd name="connsiteY5" fmla="*/ 2216320 h 2360393"/>
                <a:gd name="connsiteX6" fmla="*/ 0 w 1549288"/>
                <a:gd name="connsiteY6" fmla="*/ 258220 h 2360393"/>
                <a:gd name="connsiteX0" fmla="*/ 0 w 1549288"/>
                <a:gd name="connsiteY0" fmla="*/ 258220 h 2217967"/>
                <a:gd name="connsiteX1" fmla="*/ 258220 w 1549288"/>
                <a:gd name="connsiteY1" fmla="*/ 0 h 2217967"/>
                <a:gd name="connsiteX2" fmla="*/ 1291068 w 1549288"/>
                <a:gd name="connsiteY2" fmla="*/ 0 h 2217967"/>
                <a:gd name="connsiteX3" fmla="*/ 1549288 w 1549288"/>
                <a:gd name="connsiteY3" fmla="*/ 258220 h 2217967"/>
                <a:gd name="connsiteX4" fmla="*/ 1549288 w 1549288"/>
                <a:gd name="connsiteY4" fmla="*/ 2216320 h 2217967"/>
                <a:gd name="connsiteX5" fmla="*/ 0 w 1549288"/>
                <a:gd name="connsiteY5" fmla="*/ 2216320 h 2217967"/>
                <a:gd name="connsiteX6" fmla="*/ 0 w 1549288"/>
                <a:gd name="connsiteY6" fmla="*/ 258220 h 2217967"/>
                <a:gd name="connsiteX0" fmla="*/ 0 w 1578471"/>
                <a:gd name="connsiteY0" fmla="*/ 258220 h 2216331"/>
                <a:gd name="connsiteX1" fmla="*/ 258220 w 1578471"/>
                <a:gd name="connsiteY1" fmla="*/ 0 h 2216331"/>
                <a:gd name="connsiteX2" fmla="*/ 1291068 w 1578471"/>
                <a:gd name="connsiteY2" fmla="*/ 0 h 2216331"/>
                <a:gd name="connsiteX3" fmla="*/ 1549288 w 1578471"/>
                <a:gd name="connsiteY3" fmla="*/ 258220 h 2216331"/>
                <a:gd name="connsiteX4" fmla="*/ 1578471 w 1578471"/>
                <a:gd name="connsiteY4" fmla="*/ 426430 h 2216331"/>
                <a:gd name="connsiteX5" fmla="*/ 0 w 1578471"/>
                <a:gd name="connsiteY5" fmla="*/ 2216320 h 2216331"/>
                <a:gd name="connsiteX6" fmla="*/ 0 w 1578471"/>
                <a:gd name="connsiteY6" fmla="*/ 258220 h 2216331"/>
                <a:gd name="connsiteX0" fmla="*/ 0 w 1578471"/>
                <a:gd name="connsiteY0" fmla="*/ 258220 h 428077"/>
                <a:gd name="connsiteX1" fmla="*/ 258220 w 1578471"/>
                <a:gd name="connsiteY1" fmla="*/ 0 h 428077"/>
                <a:gd name="connsiteX2" fmla="*/ 1291068 w 1578471"/>
                <a:gd name="connsiteY2" fmla="*/ 0 h 428077"/>
                <a:gd name="connsiteX3" fmla="*/ 1549288 w 1578471"/>
                <a:gd name="connsiteY3" fmla="*/ 258220 h 428077"/>
                <a:gd name="connsiteX4" fmla="*/ 1578471 w 1578471"/>
                <a:gd name="connsiteY4" fmla="*/ 426430 h 428077"/>
                <a:gd name="connsiteX5" fmla="*/ 19455 w 1578471"/>
                <a:gd name="connsiteY5" fmla="*/ 426431 h 428077"/>
                <a:gd name="connsiteX6" fmla="*/ 0 w 1578471"/>
                <a:gd name="connsiteY6" fmla="*/ 258220 h 428077"/>
                <a:gd name="connsiteX0" fmla="*/ 0 w 1549288"/>
                <a:gd name="connsiteY0" fmla="*/ 258220 h 430764"/>
                <a:gd name="connsiteX1" fmla="*/ 258220 w 1549288"/>
                <a:gd name="connsiteY1" fmla="*/ 0 h 430764"/>
                <a:gd name="connsiteX2" fmla="*/ 1291068 w 1549288"/>
                <a:gd name="connsiteY2" fmla="*/ 0 h 430764"/>
                <a:gd name="connsiteX3" fmla="*/ 1549288 w 1549288"/>
                <a:gd name="connsiteY3" fmla="*/ 258220 h 430764"/>
                <a:gd name="connsiteX4" fmla="*/ 1543802 w 1549288"/>
                <a:gd name="connsiteY4" fmla="*/ 430764 h 430764"/>
                <a:gd name="connsiteX5" fmla="*/ 19455 w 1549288"/>
                <a:gd name="connsiteY5" fmla="*/ 426431 h 430764"/>
                <a:gd name="connsiteX6" fmla="*/ 0 w 1549288"/>
                <a:gd name="connsiteY6" fmla="*/ 258220 h 430764"/>
                <a:gd name="connsiteX0" fmla="*/ 6547 w 1555835"/>
                <a:gd name="connsiteY0" fmla="*/ 258220 h 430764"/>
                <a:gd name="connsiteX1" fmla="*/ 264767 w 1555835"/>
                <a:gd name="connsiteY1" fmla="*/ 0 h 430764"/>
                <a:gd name="connsiteX2" fmla="*/ 1297615 w 1555835"/>
                <a:gd name="connsiteY2" fmla="*/ 0 h 430764"/>
                <a:gd name="connsiteX3" fmla="*/ 1555835 w 1555835"/>
                <a:gd name="connsiteY3" fmla="*/ 258220 h 430764"/>
                <a:gd name="connsiteX4" fmla="*/ 1550349 w 1555835"/>
                <a:gd name="connsiteY4" fmla="*/ 430764 h 430764"/>
                <a:gd name="connsiteX5" fmla="*/ 0 w 1555835"/>
                <a:gd name="connsiteY5" fmla="*/ 426431 h 430764"/>
                <a:gd name="connsiteX6" fmla="*/ 6547 w 1555835"/>
                <a:gd name="connsiteY6" fmla="*/ 258220 h 430764"/>
                <a:gd name="connsiteX0" fmla="*/ 6547 w 1562302"/>
                <a:gd name="connsiteY0" fmla="*/ 258220 h 426605"/>
                <a:gd name="connsiteX1" fmla="*/ 264767 w 1562302"/>
                <a:gd name="connsiteY1" fmla="*/ 0 h 426605"/>
                <a:gd name="connsiteX2" fmla="*/ 1297615 w 1562302"/>
                <a:gd name="connsiteY2" fmla="*/ 0 h 426605"/>
                <a:gd name="connsiteX3" fmla="*/ 1555835 w 1562302"/>
                <a:gd name="connsiteY3" fmla="*/ 258220 h 426605"/>
                <a:gd name="connsiteX4" fmla="*/ 1562302 w 1562302"/>
                <a:gd name="connsiteY4" fmla="*/ 317211 h 426605"/>
                <a:gd name="connsiteX5" fmla="*/ 0 w 1562302"/>
                <a:gd name="connsiteY5" fmla="*/ 426431 h 426605"/>
                <a:gd name="connsiteX6" fmla="*/ 6547 w 1562302"/>
                <a:gd name="connsiteY6" fmla="*/ 258220 h 426605"/>
                <a:gd name="connsiteX0" fmla="*/ 0 w 1555755"/>
                <a:gd name="connsiteY0" fmla="*/ 258220 h 324831"/>
                <a:gd name="connsiteX1" fmla="*/ 258220 w 1555755"/>
                <a:gd name="connsiteY1" fmla="*/ 0 h 324831"/>
                <a:gd name="connsiteX2" fmla="*/ 1291068 w 1555755"/>
                <a:gd name="connsiteY2" fmla="*/ 0 h 324831"/>
                <a:gd name="connsiteX3" fmla="*/ 1549288 w 1555755"/>
                <a:gd name="connsiteY3" fmla="*/ 258220 h 324831"/>
                <a:gd name="connsiteX4" fmla="*/ 1555755 w 1555755"/>
                <a:gd name="connsiteY4" fmla="*/ 317211 h 324831"/>
                <a:gd name="connsiteX5" fmla="*/ 11382 w 1555755"/>
                <a:gd name="connsiteY5" fmla="*/ 324831 h 324831"/>
                <a:gd name="connsiteX6" fmla="*/ 0 w 1555755"/>
                <a:gd name="connsiteY6" fmla="*/ 258220 h 324831"/>
                <a:gd name="connsiteX0" fmla="*/ 0 w 1555755"/>
                <a:gd name="connsiteY0" fmla="*/ 258220 h 317211"/>
                <a:gd name="connsiteX1" fmla="*/ 258220 w 1555755"/>
                <a:gd name="connsiteY1" fmla="*/ 0 h 317211"/>
                <a:gd name="connsiteX2" fmla="*/ 1291068 w 1555755"/>
                <a:gd name="connsiteY2" fmla="*/ 0 h 317211"/>
                <a:gd name="connsiteX3" fmla="*/ 1549288 w 1555755"/>
                <a:gd name="connsiteY3" fmla="*/ 258220 h 317211"/>
                <a:gd name="connsiteX4" fmla="*/ 1555755 w 1555755"/>
                <a:gd name="connsiteY4" fmla="*/ 317211 h 317211"/>
                <a:gd name="connsiteX5" fmla="*/ 4823 w 1555755"/>
                <a:gd name="connsiteY5" fmla="*/ 314782 h 317211"/>
                <a:gd name="connsiteX6" fmla="*/ 0 w 1555755"/>
                <a:gd name="connsiteY6" fmla="*/ 258220 h 317211"/>
                <a:gd name="connsiteX0" fmla="*/ 5016 w 1550932"/>
                <a:gd name="connsiteY0" fmla="*/ 177833 h 317211"/>
                <a:gd name="connsiteX1" fmla="*/ 253397 w 1550932"/>
                <a:gd name="connsiteY1" fmla="*/ 0 h 317211"/>
                <a:gd name="connsiteX2" fmla="*/ 1286245 w 1550932"/>
                <a:gd name="connsiteY2" fmla="*/ 0 h 317211"/>
                <a:gd name="connsiteX3" fmla="*/ 1544465 w 1550932"/>
                <a:gd name="connsiteY3" fmla="*/ 258220 h 317211"/>
                <a:gd name="connsiteX4" fmla="*/ 1550932 w 1550932"/>
                <a:gd name="connsiteY4" fmla="*/ 317211 h 317211"/>
                <a:gd name="connsiteX5" fmla="*/ 0 w 1550932"/>
                <a:gd name="connsiteY5" fmla="*/ 314782 h 317211"/>
                <a:gd name="connsiteX6" fmla="*/ 5016 w 1550932"/>
                <a:gd name="connsiteY6" fmla="*/ 177833 h 317211"/>
                <a:gd name="connsiteX0" fmla="*/ 5016 w 1550932"/>
                <a:gd name="connsiteY0" fmla="*/ 177833 h 317211"/>
                <a:gd name="connsiteX1" fmla="*/ 253397 w 1550932"/>
                <a:gd name="connsiteY1" fmla="*/ 0 h 317211"/>
                <a:gd name="connsiteX2" fmla="*/ 1286245 w 1550932"/>
                <a:gd name="connsiteY2" fmla="*/ 0 h 317211"/>
                <a:gd name="connsiteX3" fmla="*/ 1544465 w 1550932"/>
                <a:gd name="connsiteY3" fmla="*/ 197930 h 317211"/>
                <a:gd name="connsiteX4" fmla="*/ 1550932 w 1550932"/>
                <a:gd name="connsiteY4" fmla="*/ 317211 h 317211"/>
                <a:gd name="connsiteX5" fmla="*/ 0 w 1550932"/>
                <a:gd name="connsiteY5" fmla="*/ 314782 h 317211"/>
                <a:gd name="connsiteX6" fmla="*/ 5016 w 1550932"/>
                <a:gd name="connsiteY6" fmla="*/ 177833 h 317211"/>
                <a:gd name="connsiteX0" fmla="*/ 5016 w 1550932"/>
                <a:gd name="connsiteY0" fmla="*/ 177833 h 317211"/>
                <a:gd name="connsiteX1" fmla="*/ 253397 w 1550932"/>
                <a:gd name="connsiteY1" fmla="*/ 0 h 317211"/>
                <a:gd name="connsiteX2" fmla="*/ 1286245 w 1550932"/>
                <a:gd name="connsiteY2" fmla="*/ 0 h 317211"/>
                <a:gd name="connsiteX3" fmla="*/ 1530178 w 1550932"/>
                <a:gd name="connsiteY3" fmla="*/ 168747 h 317211"/>
                <a:gd name="connsiteX4" fmla="*/ 1550932 w 1550932"/>
                <a:gd name="connsiteY4" fmla="*/ 317211 h 317211"/>
                <a:gd name="connsiteX5" fmla="*/ 0 w 1550932"/>
                <a:gd name="connsiteY5" fmla="*/ 314782 h 317211"/>
                <a:gd name="connsiteX6" fmla="*/ 5016 w 1550932"/>
                <a:gd name="connsiteY6" fmla="*/ 177833 h 317211"/>
                <a:gd name="connsiteX0" fmla="*/ 5016 w 1550932"/>
                <a:gd name="connsiteY0" fmla="*/ 178644 h 318022"/>
                <a:gd name="connsiteX1" fmla="*/ 253397 w 1550932"/>
                <a:gd name="connsiteY1" fmla="*/ 811 h 318022"/>
                <a:gd name="connsiteX2" fmla="*/ 1286245 w 1550932"/>
                <a:gd name="connsiteY2" fmla="*/ 811 h 318022"/>
                <a:gd name="connsiteX3" fmla="*/ 1530178 w 1550932"/>
                <a:gd name="connsiteY3" fmla="*/ 169558 h 318022"/>
                <a:gd name="connsiteX4" fmla="*/ 1550932 w 1550932"/>
                <a:gd name="connsiteY4" fmla="*/ 318022 h 318022"/>
                <a:gd name="connsiteX5" fmla="*/ 0 w 1550932"/>
                <a:gd name="connsiteY5" fmla="*/ 315593 h 318022"/>
                <a:gd name="connsiteX6" fmla="*/ 5016 w 1550932"/>
                <a:gd name="connsiteY6" fmla="*/ 178644 h 318022"/>
                <a:gd name="connsiteX0" fmla="*/ 5016 w 1550932"/>
                <a:gd name="connsiteY0" fmla="*/ 178644 h 318022"/>
                <a:gd name="connsiteX1" fmla="*/ 253397 w 1550932"/>
                <a:gd name="connsiteY1" fmla="*/ 811 h 318022"/>
                <a:gd name="connsiteX2" fmla="*/ 1286245 w 1550932"/>
                <a:gd name="connsiteY2" fmla="*/ 811 h 318022"/>
                <a:gd name="connsiteX3" fmla="*/ 1530178 w 1550932"/>
                <a:gd name="connsiteY3" fmla="*/ 169558 h 318022"/>
                <a:gd name="connsiteX4" fmla="*/ 1550932 w 1550932"/>
                <a:gd name="connsiteY4" fmla="*/ 318022 h 318022"/>
                <a:gd name="connsiteX5" fmla="*/ 0 w 1550932"/>
                <a:gd name="connsiteY5" fmla="*/ 315593 h 318022"/>
                <a:gd name="connsiteX6" fmla="*/ 5016 w 1550932"/>
                <a:gd name="connsiteY6" fmla="*/ 178644 h 318022"/>
                <a:gd name="connsiteX0" fmla="*/ 241 w 1555435"/>
                <a:gd name="connsiteY0" fmla="*/ 186846 h 317436"/>
                <a:gd name="connsiteX1" fmla="*/ 257900 w 1555435"/>
                <a:gd name="connsiteY1" fmla="*/ 225 h 317436"/>
                <a:gd name="connsiteX2" fmla="*/ 1290748 w 1555435"/>
                <a:gd name="connsiteY2" fmla="*/ 225 h 317436"/>
                <a:gd name="connsiteX3" fmla="*/ 1534681 w 1555435"/>
                <a:gd name="connsiteY3" fmla="*/ 168972 h 317436"/>
                <a:gd name="connsiteX4" fmla="*/ 1555435 w 1555435"/>
                <a:gd name="connsiteY4" fmla="*/ 317436 h 317436"/>
                <a:gd name="connsiteX5" fmla="*/ 4503 w 1555435"/>
                <a:gd name="connsiteY5" fmla="*/ 315007 h 317436"/>
                <a:gd name="connsiteX6" fmla="*/ 241 w 1555435"/>
                <a:gd name="connsiteY6" fmla="*/ 186846 h 317436"/>
                <a:gd name="connsiteX0" fmla="*/ 241 w 1555435"/>
                <a:gd name="connsiteY0" fmla="*/ 186621 h 317211"/>
                <a:gd name="connsiteX1" fmla="*/ 31498 w 1555435"/>
                <a:gd name="connsiteY1" fmla="*/ 68396 h 317211"/>
                <a:gd name="connsiteX2" fmla="*/ 257900 w 1555435"/>
                <a:gd name="connsiteY2" fmla="*/ 0 h 317211"/>
                <a:gd name="connsiteX3" fmla="*/ 1290748 w 1555435"/>
                <a:gd name="connsiteY3" fmla="*/ 0 h 317211"/>
                <a:gd name="connsiteX4" fmla="*/ 1534681 w 1555435"/>
                <a:gd name="connsiteY4" fmla="*/ 168747 h 317211"/>
                <a:gd name="connsiteX5" fmla="*/ 1555435 w 1555435"/>
                <a:gd name="connsiteY5" fmla="*/ 317211 h 317211"/>
                <a:gd name="connsiteX6" fmla="*/ 4503 w 1555435"/>
                <a:gd name="connsiteY6" fmla="*/ 314782 h 317211"/>
                <a:gd name="connsiteX7" fmla="*/ 241 w 1555435"/>
                <a:gd name="connsiteY7" fmla="*/ 186621 h 317211"/>
                <a:gd name="connsiteX0" fmla="*/ 241 w 1555435"/>
                <a:gd name="connsiteY0" fmla="*/ 186621 h 317211"/>
                <a:gd name="connsiteX1" fmla="*/ 31498 w 1555435"/>
                <a:gd name="connsiteY1" fmla="*/ 68396 h 317211"/>
                <a:gd name="connsiteX2" fmla="*/ 257900 w 1555435"/>
                <a:gd name="connsiteY2" fmla="*/ 0 h 317211"/>
                <a:gd name="connsiteX3" fmla="*/ 1290748 w 1555435"/>
                <a:gd name="connsiteY3" fmla="*/ 0 h 317211"/>
                <a:gd name="connsiteX4" fmla="*/ 1534681 w 1555435"/>
                <a:gd name="connsiteY4" fmla="*/ 168747 h 317211"/>
                <a:gd name="connsiteX5" fmla="*/ 1555435 w 1555435"/>
                <a:gd name="connsiteY5" fmla="*/ 317211 h 317211"/>
                <a:gd name="connsiteX6" fmla="*/ 4503 w 1555435"/>
                <a:gd name="connsiteY6" fmla="*/ 314782 h 317211"/>
                <a:gd name="connsiteX7" fmla="*/ 241 w 1555435"/>
                <a:gd name="connsiteY7" fmla="*/ 186621 h 317211"/>
                <a:gd name="connsiteX0" fmla="*/ 241 w 1555435"/>
                <a:gd name="connsiteY0" fmla="*/ 186621 h 317211"/>
                <a:gd name="connsiteX1" fmla="*/ 31498 w 1555435"/>
                <a:gd name="connsiteY1" fmla="*/ 68396 h 317211"/>
                <a:gd name="connsiteX2" fmla="*/ 257900 w 1555435"/>
                <a:gd name="connsiteY2" fmla="*/ 0 h 317211"/>
                <a:gd name="connsiteX3" fmla="*/ 1290748 w 1555435"/>
                <a:gd name="connsiteY3" fmla="*/ 0 h 317211"/>
                <a:gd name="connsiteX4" fmla="*/ 1534681 w 1555435"/>
                <a:gd name="connsiteY4" fmla="*/ 168747 h 317211"/>
                <a:gd name="connsiteX5" fmla="*/ 1555435 w 1555435"/>
                <a:gd name="connsiteY5" fmla="*/ 317211 h 317211"/>
                <a:gd name="connsiteX6" fmla="*/ 4503 w 1555435"/>
                <a:gd name="connsiteY6" fmla="*/ 314782 h 317211"/>
                <a:gd name="connsiteX7" fmla="*/ 241 w 1555435"/>
                <a:gd name="connsiteY7" fmla="*/ 186621 h 317211"/>
                <a:gd name="connsiteX0" fmla="*/ 241 w 1555435"/>
                <a:gd name="connsiteY0" fmla="*/ 186621 h 317211"/>
                <a:gd name="connsiteX1" fmla="*/ 31498 w 1555435"/>
                <a:gd name="connsiteY1" fmla="*/ 37637 h 317211"/>
                <a:gd name="connsiteX2" fmla="*/ 257900 w 1555435"/>
                <a:gd name="connsiteY2" fmla="*/ 0 h 317211"/>
                <a:gd name="connsiteX3" fmla="*/ 1290748 w 1555435"/>
                <a:gd name="connsiteY3" fmla="*/ 0 h 317211"/>
                <a:gd name="connsiteX4" fmla="*/ 1534681 w 1555435"/>
                <a:gd name="connsiteY4" fmla="*/ 168747 h 317211"/>
                <a:gd name="connsiteX5" fmla="*/ 1555435 w 1555435"/>
                <a:gd name="connsiteY5" fmla="*/ 317211 h 317211"/>
                <a:gd name="connsiteX6" fmla="*/ 4503 w 1555435"/>
                <a:gd name="connsiteY6" fmla="*/ 314782 h 317211"/>
                <a:gd name="connsiteX7" fmla="*/ 241 w 1555435"/>
                <a:gd name="connsiteY7" fmla="*/ 186621 h 317211"/>
                <a:gd name="connsiteX0" fmla="*/ 241 w 1555435"/>
                <a:gd name="connsiteY0" fmla="*/ 186621 h 314782"/>
                <a:gd name="connsiteX1" fmla="*/ 31498 w 1555435"/>
                <a:gd name="connsiteY1" fmla="*/ 37637 h 314782"/>
                <a:gd name="connsiteX2" fmla="*/ 257900 w 1555435"/>
                <a:gd name="connsiteY2" fmla="*/ 0 h 314782"/>
                <a:gd name="connsiteX3" fmla="*/ 1290748 w 1555435"/>
                <a:gd name="connsiteY3" fmla="*/ 0 h 314782"/>
                <a:gd name="connsiteX4" fmla="*/ 1534681 w 1555435"/>
                <a:gd name="connsiteY4" fmla="*/ 168747 h 314782"/>
                <a:gd name="connsiteX5" fmla="*/ 1555435 w 1555435"/>
                <a:gd name="connsiteY5" fmla="*/ 311721 h 314782"/>
                <a:gd name="connsiteX6" fmla="*/ 4503 w 1555435"/>
                <a:gd name="connsiteY6" fmla="*/ 314782 h 314782"/>
                <a:gd name="connsiteX7" fmla="*/ 241 w 1555435"/>
                <a:gd name="connsiteY7" fmla="*/ 186621 h 314782"/>
                <a:gd name="connsiteX0" fmla="*/ 241 w 1556595"/>
                <a:gd name="connsiteY0" fmla="*/ 186621 h 314782"/>
                <a:gd name="connsiteX1" fmla="*/ 31498 w 1556595"/>
                <a:gd name="connsiteY1" fmla="*/ 37637 h 314782"/>
                <a:gd name="connsiteX2" fmla="*/ 257900 w 1556595"/>
                <a:gd name="connsiteY2" fmla="*/ 0 h 314782"/>
                <a:gd name="connsiteX3" fmla="*/ 1290748 w 1556595"/>
                <a:gd name="connsiteY3" fmla="*/ 0 h 314782"/>
                <a:gd name="connsiteX4" fmla="*/ 1548203 w 1556595"/>
                <a:gd name="connsiteY4" fmla="*/ 157768 h 314782"/>
                <a:gd name="connsiteX5" fmla="*/ 1555435 w 1556595"/>
                <a:gd name="connsiteY5" fmla="*/ 311721 h 314782"/>
                <a:gd name="connsiteX6" fmla="*/ 4503 w 1556595"/>
                <a:gd name="connsiteY6" fmla="*/ 314782 h 314782"/>
                <a:gd name="connsiteX7" fmla="*/ 241 w 1556595"/>
                <a:gd name="connsiteY7" fmla="*/ 186621 h 314782"/>
                <a:gd name="connsiteX0" fmla="*/ 241 w 1555435"/>
                <a:gd name="connsiteY0" fmla="*/ 186621 h 314782"/>
                <a:gd name="connsiteX1" fmla="*/ 31498 w 1555435"/>
                <a:gd name="connsiteY1" fmla="*/ 37637 h 314782"/>
                <a:gd name="connsiteX2" fmla="*/ 257900 w 1555435"/>
                <a:gd name="connsiteY2" fmla="*/ 0 h 314782"/>
                <a:gd name="connsiteX3" fmla="*/ 1290748 w 1555435"/>
                <a:gd name="connsiteY3" fmla="*/ 0 h 314782"/>
                <a:gd name="connsiteX4" fmla="*/ 1548203 w 1555435"/>
                <a:gd name="connsiteY4" fmla="*/ 157768 h 314782"/>
                <a:gd name="connsiteX5" fmla="*/ 1555435 w 1555435"/>
                <a:gd name="connsiteY5" fmla="*/ 311721 h 314782"/>
                <a:gd name="connsiteX6" fmla="*/ 4503 w 1555435"/>
                <a:gd name="connsiteY6" fmla="*/ 314782 h 314782"/>
                <a:gd name="connsiteX7" fmla="*/ 241 w 1555435"/>
                <a:gd name="connsiteY7" fmla="*/ 186621 h 314782"/>
                <a:gd name="connsiteX0" fmla="*/ 241 w 1555435"/>
                <a:gd name="connsiteY0" fmla="*/ 186621 h 314782"/>
                <a:gd name="connsiteX1" fmla="*/ 31498 w 1555435"/>
                <a:gd name="connsiteY1" fmla="*/ 37637 h 314782"/>
                <a:gd name="connsiteX2" fmla="*/ 257900 w 1555435"/>
                <a:gd name="connsiteY2" fmla="*/ 0 h 314782"/>
                <a:gd name="connsiteX3" fmla="*/ 1290748 w 1555435"/>
                <a:gd name="connsiteY3" fmla="*/ 0 h 314782"/>
                <a:gd name="connsiteX4" fmla="*/ 1548203 w 1555435"/>
                <a:gd name="connsiteY4" fmla="*/ 157768 h 314782"/>
                <a:gd name="connsiteX5" fmla="*/ 1555435 w 1555435"/>
                <a:gd name="connsiteY5" fmla="*/ 311721 h 314782"/>
                <a:gd name="connsiteX6" fmla="*/ 4503 w 1555435"/>
                <a:gd name="connsiteY6" fmla="*/ 314782 h 314782"/>
                <a:gd name="connsiteX7" fmla="*/ 241 w 1555435"/>
                <a:gd name="connsiteY7" fmla="*/ 186621 h 314782"/>
                <a:gd name="connsiteX0" fmla="*/ 241 w 1555435"/>
                <a:gd name="connsiteY0" fmla="*/ 186621 h 314782"/>
                <a:gd name="connsiteX1" fmla="*/ 31498 w 1555435"/>
                <a:gd name="connsiteY1" fmla="*/ 37637 h 314782"/>
                <a:gd name="connsiteX2" fmla="*/ 257900 w 1555435"/>
                <a:gd name="connsiteY2" fmla="*/ 0 h 314782"/>
                <a:gd name="connsiteX3" fmla="*/ 1290748 w 1555435"/>
                <a:gd name="connsiteY3" fmla="*/ 0 h 314782"/>
                <a:gd name="connsiteX4" fmla="*/ 1553998 w 1555435"/>
                <a:gd name="connsiteY4" fmla="*/ 157768 h 314782"/>
                <a:gd name="connsiteX5" fmla="*/ 1555435 w 1555435"/>
                <a:gd name="connsiteY5" fmla="*/ 311721 h 314782"/>
                <a:gd name="connsiteX6" fmla="*/ 4503 w 1555435"/>
                <a:gd name="connsiteY6" fmla="*/ 314782 h 314782"/>
                <a:gd name="connsiteX7" fmla="*/ 241 w 1555435"/>
                <a:gd name="connsiteY7" fmla="*/ 186621 h 314782"/>
                <a:gd name="connsiteX0" fmla="*/ 241 w 1556721"/>
                <a:gd name="connsiteY0" fmla="*/ 186621 h 314782"/>
                <a:gd name="connsiteX1" fmla="*/ 31498 w 1556721"/>
                <a:gd name="connsiteY1" fmla="*/ 37637 h 314782"/>
                <a:gd name="connsiteX2" fmla="*/ 257900 w 1556721"/>
                <a:gd name="connsiteY2" fmla="*/ 0 h 314782"/>
                <a:gd name="connsiteX3" fmla="*/ 1290748 w 1556721"/>
                <a:gd name="connsiteY3" fmla="*/ 0 h 314782"/>
                <a:gd name="connsiteX4" fmla="*/ 1553998 w 1556721"/>
                <a:gd name="connsiteY4" fmla="*/ 157768 h 314782"/>
                <a:gd name="connsiteX5" fmla="*/ 1555435 w 1556721"/>
                <a:gd name="connsiteY5" fmla="*/ 311721 h 314782"/>
                <a:gd name="connsiteX6" fmla="*/ 4503 w 1556721"/>
                <a:gd name="connsiteY6" fmla="*/ 314782 h 314782"/>
                <a:gd name="connsiteX7" fmla="*/ 241 w 1556721"/>
                <a:gd name="connsiteY7" fmla="*/ 186621 h 314782"/>
                <a:gd name="connsiteX0" fmla="*/ 241 w 1556721"/>
                <a:gd name="connsiteY0" fmla="*/ 186621 h 314782"/>
                <a:gd name="connsiteX1" fmla="*/ 31498 w 1556721"/>
                <a:gd name="connsiteY1" fmla="*/ 37637 h 314782"/>
                <a:gd name="connsiteX2" fmla="*/ 257900 w 1556721"/>
                <a:gd name="connsiteY2" fmla="*/ 0 h 314782"/>
                <a:gd name="connsiteX3" fmla="*/ 1290748 w 1556721"/>
                <a:gd name="connsiteY3" fmla="*/ 0 h 314782"/>
                <a:gd name="connsiteX4" fmla="*/ 1519340 w 1556721"/>
                <a:gd name="connsiteY4" fmla="*/ 53393 h 314782"/>
                <a:gd name="connsiteX5" fmla="*/ 1553998 w 1556721"/>
                <a:gd name="connsiteY5" fmla="*/ 157768 h 314782"/>
                <a:gd name="connsiteX6" fmla="*/ 1555435 w 1556721"/>
                <a:gd name="connsiteY6" fmla="*/ 311721 h 314782"/>
                <a:gd name="connsiteX7" fmla="*/ 4503 w 1556721"/>
                <a:gd name="connsiteY7" fmla="*/ 314782 h 314782"/>
                <a:gd name="connsiteX8" fmla="*/ 241 w 1556721"/>
                <a:gd name="connsiteY8" fmla="*/ 186621 h 314782"/>
                <a:gd name="connsiteX0" fmla="*/ 241 w 1556721"/>
                <a:gd name="connsiteY0" fmla="*/ 186621 h 314782"/>
                <a:gd name="connsiteX1" fmla="*/ 31498 w 1556721"/>
                <a:gd name="connsiteY1" fmla="*/ 37637 h 314782"/>
                <a:gd name="connsiteX2" fmla="*/ 257900 w 1556721"/>
                <a:gd name="connsiteY2" fmla="*/ 0 h 314782"/>
                <a:gd name="connsiteX3" fmla="*/ 1290748 w 1556721"/>
                <a:gd name="connsiteY3" fmla="*/ 0 h 314782"/>
                <a:gd name="connsiteX4" fmla="*/ 1519340 w 1556721"/>
                <a:gd name="connsiteY4" fmla="*/ 53393 h 314782"/>
                <a:gd name="connsiteX5" fmla="*/ 1553998 w 1556721"/>
                <a:gd name="connsiteY5" fmla="*/ 157768 h 314782"/>
                <a:gd name="connsiteX6" fmla="*/ 1555435 w 1556721"/>
                <a:gd name="connsiteY6" fmla="*/ 311721 h 314782"/>
                <a:gd name="connsiteX7" fmla="*/ 4503 w 1556721"/>
                <a:gd name="connsiteY7" fmla="*/ 314782 h 314782"/>
                <a:gd name="connsiteX8" fmla="*/ 241 w 1556721"/>
                <a:gd name="connsiteY8" fmla="*/ 186621 h 314782"/>
                <a:gd name="connsiteX0" fmla="*/ 241 w 1556721"/>
                <a:gd name="connsiteY0" fmla="*/ 186621 h 314782"/>
                <a:gd name="connsiteX1" fmla="*/ 31498 w 1556721"/>
                <a:gd name="connsiteY1" fmla="*/ 37637 h 314782"/>
                <a:gd name="connsiteX2" fmla="*/ 257900 w 1556721"/>
                <a:gd name="connsiteY2" fmla="*/ 0 h 314782"/>
                <a:gd name="connsiteX3" fmla="*/ 1290748 w 1556721"/>
                <a:gd name="connsiteY3" fmla="*/ 0 h 314782"/>
                <a:gd name="connsiteX4" fmla="*/ 1527066 w 1556721"/>
                <a:gd name="connsiteY4" fmla="*/ 34181 h 314782"/>
                <a:gd name="connsiteX5" fmla="*/ 1553998 w 1556721"/>
                <a:gd name="connsiteY5" fmla="*/ 157768 h 314782"/>
                <a:gd name="connsiteX6" fmla="*/ 1555435 w 1556721"/>
                <a:gd name="connsiteY6" fmla="*/ 311721 h 314782"/>
                <a:gd name="connsiteX7" fmla="*/ 4503 w 1556721"/>
                <a:gd name="connsiteY7" fmla="*/ 314782 h 314782"/>
                <a:gd name="connsiteX8" fmla="*/ 241 w 1556721"/>
                <a:gd name="connsiteY8" fmla="*/ 186621 h 314782"/>
                <a:gd name="connsiteX0" fmla="*/ 241 w 1556721"/>
                <a:gd name="connsiteY0" fmla="*/ 186621 h 314782"/>
                <a:gd name="connsiteX1" fmla="*/ 31498 w 1556721"/>
                <a:gd name="connsiteY1" fmla="*/ 37637 h 314782"/>
                <a:gd name="connsiteX2" fmla="*/ 257900 w 1556721"/>
                <a:gd name="connsiteY2" fmla="*/ 0 h 314782"/>
                <a:gd name="connsiteX3" fmla="*/ 1290748 w 1556721"/>
                <a:gd name="connsiteY3" fmla="*/ 0 h 314782"/>
                <a:gd name="connsiteX4" fmla="*/ 1527066 w 1556721"/>
                <a:gd name="connsiteY4" fmla="*/ 34181 h 314782"/>
                <a:gd name="connsiteX5" fmla="*/ 1553998 w 1556721"/>
                <a:gd name="connsiteY5" fmla="*/ 157768 h 314782"/>
                <a:gd name="connsiteX6" fmla="*/ 1555435 w 1556721"/>
                <a:gd name="connsiteY6" fmla="*/ 311721 h 314782"/>
                <a:gd name="connsiteX7" fmla="*/ 4503 w 1556721"/>
                <a:gd name="connsiteY7" fmla="*/ 314782 h 314782"/>
                <a:gd name="connsiteX8" fmla="*/ 241 w 1556721"/>
                <a:gd name="connsiteY8" fmla="*/ 186621 h 314782"/>
                <a:gd name="connsiteX0" fmla="*/ 241 w 1556721"/>
                <a:gd name="connsiteY0" fmla="*/ 186621 h 314782"/>
                <a:gd name="connsiteX1" fmla="*/ 31498 w 1556721"/>
                <a:gd name="connsiteY1" fmla="*/ 37637 h 314782"/>
                <a:gd name="connsiteX2" fmla="*/ 257900 w 1556721"/>
                <a:gd name="connsiteY2" fmla="*/ 0 h 314782"/>
                <a:gd name="connsiteX3" fmla="*/ 1290748 w 1556721"/>
                <a:gd name="connsiteY3" fmla="*/ 0 h 314782"/>
                <a:gd name="connsiteX4" fmla="*/ 1527066 w 1556721"/>
                <a:gd name="connsiteY4" fmla="*/ 34181 h 314782"/>
                <a:gd name="connsiteX5" fmla="*/ 1553998 w 1556721"/>
                <a:gd name="connsiteY5" fmla="*/ 157768 h 314782"/>
                <a:gd name="connsiteX6" fmla="*/ 1555435 w 1556721"/>
                <a:gd name="connsiteY6" fmla="*/ 311721 h 314782"/>
                <a:gd name="connsiteX7" fmla="*/ 4503 w 1556721"/>
                <a:gd name="connsiteY7" fmla="*/ 314782 h 314782"/>
                <a:gd name="connsiteX8" fmla="*/ 241 w 1556721"/>
                <a:gd name="connsiteY8" fmla="*/ 186621 h 31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6721" h="314782">
                  <a:moveTo>
                    <a:pt x="241" y="186621"/>
                  </a:moveTo>
                  <a:cubicBezTo>
                    <a:pt x="4740" y="145557"/>
                    <a:pt x="10203" y="42376"/>
                    <a:pt x="31498" y="37637"/>
                  </a:cubicBezTo>
                  <a:cubicBezTo>
                    <a:pt x="55885" y="15322"/>
                    <a:pt x="48025" y="11399"/>
                    <a:pt x="257900" y="0"/>
                  </a:cubicBezTo>
                  <a:lnTo>
                    <a:pt x="1290748" y="0"/>
                  </a:lnTo>
                  <a:cubicBezTo>
                    <a:pt x="1500988" y="8899"/>
                    <a:pt x="1501541" y="24353"/>
                    <a:pt x="1527066" y="34181"/>
                  </a:cubicBezTo>
                  <a:cubicBezTo>
                    <a:pt x="1555488" y="52242"/>
                    <a:pt x="1547982" y="114713"/>
                    <a:pt x="1553998" y="157768"/>
                  </a:cubicBezTo>
                  <a:cubicBezTo>
                    <a:pt x="1558506" y="187419"/>
                    <a:pt x="1556244" y="245765"/>
                    <a:pt x="1555435" y="311721"/>
                  </a:cubicBezTo>
                  <a:lnTo>
                    <a:pt x="4503" y="314782"/>
                  </a:lnTo>
                  <a:cubicBezTo>
                    <a:pt x="6175" y="269132"/>
                    <a:pt x="-1431" y="232271"/>
                    <a:pt x="241" y="186621"/>
                  </a:cubicBezTo>
                  <a:close/>
                </a:path>
              </a:pathLst>
            </a:custGeom>
            <a:solidFill>
              <a:srgbClr val="B3CC93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Прямоугольник 101"/>
            <p:cNvSpPr/>
            <p:nvPr/>
          </p:nvSpPr>
          <p:spPr>
            <a:xfrm>
              <a:off x="3971552" y="882668"/>
              <a:ext cx="115448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Ayla Cloud Services</a:t>
              </a:r>
            </a:p>
          </p:txBody>
        </p:sp>
        <p:sp>
          <p:nvSpPr>
            <p:cNvPr id="197" name="Rounded Rectangle 14"/>
            <p:cNvSpPr/>
            <p:nvPr/>
          </p:nvSpPr>
          <p:spPr>
            <a:xfrm>
              <a:off x="6419905" y="874536"/>
              <a:ext cx="1166816" cy="243623"/>
            </a:xfrm>
            <a:custGeom>
              <a:avLst/>
              <a:gdLst>
                <a:gd name="connsiteX0" fmla="*/ 0 w 1549288"/>
                <a:gd name="connsiteY0" fmla="*/ 258220 h 2474540"/>
                <a:gd name="connsiteX1" fmla="*/ 258220 w 1549288"/>
                <a:gd name="connsiteY1" fmla="*/ 0 h 2474540"/>
                <a:gd name="connsiteX2" fmla="*/ 1291068 w 1549288"/>
                <a:gd name="connsiteY2" fmla="*/ 0 h 2474540"/>
                <a:gd name="connsiteX3" fmla="*/ 1549288 w 1549288"/>
                <a:gd name="connsiteY3" fmla="*/ 258220 h 2474540"/>
                <a:gd name="connsiteX4" fmla="*/ 1549288 w 1549288"/>
                <a:gd name="connsiteY4" fmla="*/ 2216320 h 2474540"/>
                <a:gd name="connsiteX5" fmla="*/ 1291068 w 1549288"/>
                <a:gd name="connsiteY5" fmla="*/ 2474540 h 2474540"/>
                <a:gd name="connsiteX6" fmla="*/ 258220 w 1549288"/>
                <a:gd name="connsiteY6" fmla="*/ 2474540 h 2474540"/>
                <a:gd name="connsiteX7" fmla="*/ 0 w 1549288"/>
                <a:gd name="connsiteY7" fmla="*/ 2216320 h 2474540"/>
                <a:gd name="connsiteX8" fmla="*/ 0 w 1549288"/>
                <a:gd name="connsiteY8" fmla="*/ 258220 h 2474540"/>
                <a:gd name="connsiteX0" fmla="*/ 0 w 1549288"/>
                <a:gd name="connsiteY0" fmla="*/ 258220 h 2490234"/>
                <a:gd name="connsiteX1" fmla="*/ 258220 w 1549288"/>
                <a:gd name="connsiteY1" fmla="*/ 0 h 2490234"/>
                <a:gd name="connsiteX2" fmla="*/ 1291068 w 1549288"/>
                <a:gd name="connsiteY2" fmla="*/ 0 h 2490234"/>
                <a:gd name="connsiteX3" fmla="*/ 1549288 w 1549288"/>
                <a:gd name="connsiteY3" fmla="*/ 258220 h 2490234"/>
                <a:gd name="connsiteX4" fmla="*/ 1549288 w 1549288"/>
                <a:gd name="connsiteY4" fmla="*/ 2216320 h 2490234"/>
                <a:gd name="connsiteX5" fmla="*/ 258220 w 1549288"/>
                <a:gd name="connsiteY5" fmla="*/ 2474540 h 2490234"/>
                <a:gd name="connsiteX6" fmla="*/ 0 w 1549288"/>
                <a:gd name="connsiteY6" fmla="*/ 2216320 h 2490234"/>
                <a:gd name="connsiteX7" fmla="*/ 0 w 1549288"/>
                <a:gd name="connsiteY7" fmla="*/ 258220 h 2490234"/>
                <a:gd name="connsiteX0" fmla="*/ 0 w 1549288"/>
                <a:gd name="connsiteY0" fmla="*/ 258220 h 2461082"/>
                <a:gd name="connsiteX1" fmla="*/ 258220 w 1549288"/>
                <a:gd name="connsiteY1" fmla="*/ 0 h 2461082"/>
                <a:gd name="connsiteX2" fmla="*/ 1291068 w 1549288"/>
                <a:gd name="connsiteY2" fmla="*/ 0 h 2461082"/>
                <a:gd name="connsiteX3" fmla="*/ 1549288 w 1549288"/>
                <a:gd name="connsiteY3" fmla="*/ 258220 h 2461082"/>
                <a:gd name="connsiteX4" fmla="*/ 1549288 w 1549288"/>
                <a:gd name="connsiteY4" fmla="*/ 2216320 h 2461082"/>
                <a:gd name="connsiteX5" fmla="*/ 0 w 1549288"/>
                <a:gd name="connsiteY5" fmla="*/ 2216320 h 2461082"/>
                <a:gd name="connsiteX6" fmla="*/ 0 w 1549288"/>
                <a:gd name="connsiteY6" fmla="*/ 258220 h 2461082"/>
                <a:gd name="connsiteX0" fmla="*/ 0 w 1549288"/>
                <a:gd name="connsiteY0" fmla="*/ 258220 h 2360393"/>
                <a:gd name="connsiteX1" fmla="*/ 258220 w 1549288"/>
                <a:gd name="connsiteY1" fmla="*/ 0 h 2360393"/>
                <a:gd name="connsiteX2" fmla="*/ 1291068 w 1549288"/>
                <a:gd name="connsiteY2" fmla="*/ 0 h 2360393"/>
                <a:gd name="connsiteX3" fmla="*/ 1549288 w 1549288"/>
                <a:gd name="connsiteY3" fmla="*/ 258220 h 2360393"/>
                <a:gd name="connsiteX4" fmla="*/ 1549288 w 1549288"/>
                <a:gd name="connsiteY4" fmla="*/ 2216320 h 2360393"/>
                <a:gd name="connsiteX5" fmla="*/ 0 w 1549288"/>
                <a:gd name="connsiteY5" fmla="*/ 2216320 h 2360393"/>
                <a:gd name="connsiteX6" fmla="*/ 0 w 1549288"/>
                <a:gd name="connsiteY6" fmla="*/ 258220 h 2360393"/>
                <a:gd name="connsiteX0" fmla="*/ 0 w 1549288"/>
                <a:gd name="connsiteY0" fmla="*/ 258220 h 2217967"/>
                <a:gd name="connsiteX1" fmla="*/ 258220 w 1549288"/>
                <a:gd name="connsiteY1" fmla="*/ 0 h 2217967"/>
                <a:gd name="connsiteX2" fmla="*/ 1291068 w 1549288"/>
                <a:gd name="connsiteY2" fmla="*/ 0 h 2217967"/>
                <a:gd name="connsiteX3" fmla="*/ 1549288 w 1549288"/>
                <a:gd name="connsiteY3" fmla="*/ 258220 h 2217967"/>
                <a:gd name="connsiteX4" fmla="*/ 1549288 w 1549288"/>
                <a:gd name="connsiteY4" fmla="*/ 2216320 h 2217967"/>
                <a:gd name="connsiteX5" fmla="*/ 0 w 1549288"/>
                <a:gd name="connsiteY5" fmla="*/ 2216320 h 2217967"/>
                <a:gd name="connsiteX6" fmla="*/ 0 w 1549288"/>
                <a:gd name="connsiteY6" fmla="*/ 258220 h 2217967"/>
                <a:gd name="connsiteX0" fmla="*/ 0 w 1578471"/>
                <a:gd name="connsiteY0" fmla="*/ 258220 h 2216331"/>
                <a:gd name="connsiteX1" fmla="*/ 258220 w 1578471"/>
                <a:gd name="connsiteY1" fmla="*/ 0 h 2216331"/>
                <a:gd name="connsiteX2" fmla="*/ 1291068 w 1578471"/>
                <a:gd name="connsiteY2" fmla="*/ 0 h 2216331"/>
                <a:gd name="connsiteX3" fmla="*/ 1549288 w 1578471"/>
                <a:gd name="connsiteY3" fmla="*/ 258220 h 2216331"/>
                <a:gd name="connsiteX4" fmla="*/ 1578471 w 1578471"/>
                <a:gd name="connsiteY4" fmla="*/ 426430 h 2216331"/>
                <a:gd name="connsiteX5" fmla="*/ 0 w 1578471"/>
                <a:gd name="connsiteY5" fmla="*/ 2216320 h 2216331"/>
                <a:gd name="connsiteX6" fmla="*/ 0 w 1578471"/>
                <a:gd name="connsiteY6" fmla="*/ 258220 h 2216331"/>
                <a:gd name="connsiteX0" fmla="*/ 0 w 1578471"/>
                <a:gd name="connsiteY0" fmla="*/ 258220 h 428077"/>
                <a:gd name="connsiteX1" fmla="*/ 258220 w 1578471"/>
                <a:gd name="connsiteY1" fmla="*/ 0 h 428077"/>
                <a:gd name="connsiteX2" fmla="*/ 1291068 w 1578471"/>
                <a:gd name="connsiteY2" fmla="*/ 0 h 428077"/>
                <a:gd name="connsiteX3" fmla="*/ 1549288 w 1578471"/>
                <a:gd name="connsiteY3" fmla="*/ 258220 h 428077"/>
                <a:gd name="connsiteX4" fmla="*/ 1578471 w 1578471"/>
                <a:gd name="connsiteY4" fmla="*/ 426430 h 428077"/>
                <a:gd name="connsiteX5" fmla="*/ 19455 w 1578471"/>
                <a:gd name="connsiteY5" fmla="*/ 426431 h 428077"/>
                <a:gd name="connsiteX6" fmla="*/ 0 w 1578471"/>
                <a:gd name="connsiteY6" fmla="*/ 258220 h 428077"/>
                <a:gd name="connsiteX0" fmla="*/ 0 w 1549288"/>
                <a:gd name="connsiteY0" fmla="*/ 258220 h 430764"/>
                <a:gd name="connsiteX1" fmla="*/ 258220 w 1549288"/>
                <a:gd name="connsiteY1" fmla="*/ 0 h 430764"/>
                <a:gd name="connsiteX2" fmla="*/ 1291068 w 1549288"/>
                <a:gd name="connsiteY2" fmla="*/ 0 h 430764"/>
                <a:gd name="connsiteX3" fmla="*/ 1549288 w 1549288"/>
                <a:gd name="connsiteY3" fmla="*/ 258220 h 430764"/>
                <a:gd name="connsiteX4" fmla="*/ 1543802 w 1549288"/>
                <a:gd name="connsiteY4" fmla="*/ 430764 h 430764"/>
                <a:gd name="connsiteX5" fmla="*/ 19455 w 1549288"/>
                <a:gd name="connsiteY5" fmla="*/ 426431 h 430764"/>
                <a:gd name="connsiteX6" fmla="*/ 0 w 1549288"/>
                <a:gd name="connsiteY6" fmla="*/ 258220 h 430764"/>
                <a:gd name="connsiteX0" fmla="*/ 6547 w 1555835"/>
                <a:gd name="connsiteY0" fmla="*/ 258220 h 430764"/>
                <a:gd name="connsiteX1" fmla="*/ 264767 w 1555835"/>
                <a:gd name="connsiteY1" fmla="*/ 0 h 430764"/>
                <a:gd name="connsiteX2" fmla="*/ 1297615 w 1555835"/>
                <a:gd name="connsiteY2" fmla="*/ 0 h 430764"/>
                <a:gd name="connsiteX3" fmla="*/ 1555835 w 1555835"/>
                <a:gd name="connsiteY3" fmla="*/ 258220 h 430764"/>
                <a:gd name="connsiteX4" fmla="*/ 1550349 w 1555835"/>
                <a:gd name="connsiteY4" fmla="*/ 430764 h 430764"/>
                <a:gd name="connsiteX5" fmla="*/ 0 w 1555835"/>
                <a:gd name="connsiteY5" fmla="*/ 426431 h 430764"/>
                <a:gd name="connsiteX6" fmla="*/ 6547 w 1555835"/>
                <a:gd name="connsiteY6" fmla="*/ 258220 h 430764"/>
                <a:gd name="connsiteX0" fmla="*/ 6547 w 1562302"/>
                <a:gd name="connsiteY0" fmla="*/ 258220 h 426605"/>
                <a:gd name="connsiteX1" fmla="*/ 264767 w 1562302"/>
                <a:gd name="connsiteY1" fmla="*/ 0 h 426605"/>
                <a:gd name="connsiteX2" fmla="*/ 1297615 w 1562302"/>
                <a:gd name="connsiteY2" fmla="*/ 0 h 426605"/>
                <a:gd name="connsiteX3" fmla="*/ 1555835 w 1562302"/>
                <a:gd name="connsiteY3" fmla="*/ 258220 h 426605"/>
                <a:gd name="connsiteX4" fmla="*/ 1562302 w 1562302"/>
                <a:gd name="connsiteY4" fmla="*/ 317211 h 426605"/>
                <a:gd name="connsiteX5" fmla="*/ 0 w 1562302"/>
                <a:gd name="connsiteY5" fmla="*/ 426431 h 426605"/>
                <a:gd name="connsiteX6" fmla="*/ 6547 w 1562302"/>
                <a:gd name="connsiteY6" fmla="*/ 258220 h 426605"/>
                <a:gd name="connsiteX0" fmla="*/ 0 w 1555755"/>
                <a:gd name="connsiteY0" fmla="*/ 258220 h 324831"/>
                <a:gd name="connsiteX1" fmla="*/ 258220 w 1555755"/>
                <a:gd name="connsiteY1" fmla="*/ 0 h 324831"/>
                <a:gd name="connsiteX2" fmla="*/ 1291068 w 1555755"/>
                <a:gd name="connsiteY2" fmla="*/ 0 h 324831"/>
                <a:gd name="connsiteX3" fmla="*/ 1549288 w 1555755"/>
                <a:gd name="connsiteY3" fmla="*/ 258220 h 324831"/>
                <a:gd name="connsiteX4" fmla="*/ 1555755 w 1555755"/>
                <a:gd name="connsiteY4" fmla="*/ 317211 h 324831"/>
                <a:gd name="connsiteX5" fmla="*/ 11382 w 1555755"/>
                <a:gd name="connsiteY5" fmla="*/ 324831 h 324831"/>
                <a:gd name="connsiteX6" fmla="*/ 0 w 1555755"/>
                <a:gd name="connsiteY6" fmla="*/ 258220 h 324831"/>
                <a:gd name="connsiteX0" fmla="*/ 0 w 1555755"/>
                <a:gd name="connsiteY0" fmla="*/ 258220 h 324831"/>
                <a:gd name="connsiteX1" fmla="*/ 42992 w 1555755"/>
                <a:gd name="connsiteY1" fmla="*/ 113146 h 324831"/>
                <a:gd name="connsiteX2" fmla="*/ 258220 w 1555755"/>
                <a:gd name="connsiteY2" fmla="*/ 0 h 324831"/>
                <a:gd name="connsiteX3" fmla="*/ 1291068 w 1555755"/>
                <a:gd name="connsiteY3" fmla="*/ 0 h 324831"/>
                <a:gd name="connsiteX4" fmla="*/ 1549288 w 1555755"/>
                <a:gd name="connsiteY4" fmla="*/ 258220 h 324831"/>
                <a:gd name="connsiteX5" fmla="*/ 1555755 w 1555755"/>
                <a:gd name="connsiteY5" fmla="*/ 317211 h 324831"/>
                <a:gd name="connsiteX6" fmla="*/ 11382 w 1555755"/>
                <a:gd name="connsiteY6" fmla="*/ 324831 h 324831"/>
                <a:gd name="connsiteX7" fmla="*/ 0 w 1555755"/>
                <a:gd name="connsiteY7" fmla="*/ 258220 h 324831"/>
                <a:gd name="connsiteX0" fmla="*/ 0 w 1555755"/>
                <a:gd name="connsiteY0" fmla="*/ 258220 h 324831"/>
                <a:gd name="connsiteX1" fmla="*/ 35876 w 1555755"/>
                <a:gd name="connsiteY1" fmla="*/ 66892 h 324831"/>
                <a:gd name="connsiteX2" fmla="*/ 258220 w 1555755"/>
                <a:gd name="connsiteY2" fmla="*/ 0 h 324831"/>
                <a:gd name="connsiteX3" fmla="*/ 1291068 w 1555755"/>
                <a:gd name="connsiteY3" fmla="*/ 0 h 324831"/>
                <a:gd name="connsiteX4" fmla="*/ 1549288 w 1555755"/>
                <a:gd name="connsiteY4" fmla="*/ 258220 h 324831"/>
                <a:gd name="connsiteX5" fmla="*/ 1555755 w 1555755"/>
                <a:gd name="connsiteY5" fmla="*/ 317211 h 324831"/>
                <a:gd name="connsiteX6" fmla="*/ 11382 w 1555755"/>
                <a:gd name="connsiteY6" fmla="*/ 324831 h 324831"/>
                <a:gd name="connsiteX7" fmla="*/ 0 w 1555755"/>
                <a:gd name="connsiteY7" fmla="*/ 258220 h 324831"/>
                <a:gd name="connsiteX0" fmla="*/ 0 w 1555755"/>
                <a:gd name="connsiteY0" fmla="*/ 258220 h 324831"/>
                <a:gd name="connsiteX1" fmla="*/ 35876 w 1555755"/>
                <a:gd name="connsiteY1" fmla="*/ 66892 h 324831"/>
                <a:gd name="connsiteX2" fmla="*/ 258220 w 1555755"/>
                <a:gd name="connsiteY2" fmla="*/ 0 h 324831"/>
                <a:gd name="connsiteX3" fmla="*/ 1291068 w 1555755"/>
                <a:gd name="connsiteY3" fmla="*/ 0 h 324831"/>
                <a:gd name="connsiteX4" fmla="*/ 1480415 w 1555755"/>
                <a:gd name="connsiteY4" fmla="*/ 88240 h 324831"/>
                <a:gd name="connsiteX5" fmla="*/ 1549288 w 1555755"/>
                <a:gd name="connsiteY5" fmla="*/ 258220 h 324831"/>
                <a:gd name="connsiteX6" fmla="*/ 1555755 w 1555755"/>
                <a:gd name="connsiteY6" fmla="*/ 317211 h 324831"/>
                <a:gd name="connsiteX7" fmla="*/ 11382 w 1555755"/>
                <a:gd name="connsiteY7" fmla="*/ 324831 h 324831"/>
                <a:gd name="connsiteX8" fmla="*/ 0 w 1555755"/>
                <a:gd name="connsiteY8" fmla="*/ 258220 h 324831"/>
                <a:gd name="connsiteX0" fmla="*/ 0 w 1555755"/>
                <a:gd name="connsiteY0" fmla="*/ 258220 h 324831"/>
                <a:gd name="connsiteX1" fmla="*/ 35876 w 1555755"/>
                <a:gd name="connsiteY1" fmla="*/ 66892 h 324831"/>
                <a:gd name="connsiteX2" fmla="*/ 258220 w 1555755"/>
                <a:gd name="connsiteY2" fmla="*/ 0 h 324831"/>
                <a:gd name="connsiteX3" fmla="*/ 1291068 w 1555755"/>
                <a:gd name="connsiteY3" fmla="*/ 0 h 324831"/>
                <a:gd name="connsiteX4" fmla="*/ 1523111 w 1555755"/>
                <a:gd name="connsiteY4" fmla="*/ 74008 h 324831"/>
                <a:gd name="connsiteX5" fmla="*/ 1549288 w 1555755"/>
                <a:gd name="connsiteY5" fmla="*/ 258220 h 324831"/>
                <a:gd name="connsiteX6" fmla="*/ 1555755 w 1555755"/>
                <a:gd name="connsiteY6" fmla="*/ 317211 h 324831"/>
                <a:gd name="connsiteX7" fmla="*/ 11382 w 1555755"/>
                <a:gd name="connsiteY7" fmla="*/ 324831 h 324831"/>
                <a:gd name="connsiteX8" fmla="*/ 0 w 1555755"/>
                <a:gd name="connsiteY8" fmla="*/ 258220 h 32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755" h="324831">
                  <a:moveTo>
                    <a:pt x="0" y="258220"/>
                  </a:moveTo>
                  <a:cubicBezTo>
                    <a:pt x="5268" y="222939"/>
                    <a:pt x="-7161" y="109929"/>
                    <a:pt x="35876" y="66892"/>
                  </a:cubicBezTo>
                  <a:cubicBezTo>
                    <a:pt x="78913" y="23855"/>
                    <a:pt x="50207" y="18858"/>
                    <a:pt x="258220" y="0"/>
                  </a:cubicBezTo>
                  <a:lnTo>
                    <a:pt x="1291068" y="0"/>
                  </a:lnTo>
                  <a:cubicBezTo>
                    <a:pt x="1494767" y="14707"/>
                    <a:pt x="1480074" y="30971"/>
                    <a:pt x="1523111" y="74008"/>
                  </a:cubicBezTo>
                  <a:cubicBezTo>
                    <a:pt x="1566148" y="117045"/>
                    <a:pt x="1536731" y="220058"/>
                    <a:pt x="1549288" y="258220"/>
                  </a:cubicBezTo>
                  <a:lnTo>
                    <a:pt x="1555755" y="317211"/>
                  </a:lnTo>
                  <a:lnTo>
                    <a:pt x="11382" y="324831"/>
                  </a:lnTo>
                  <a:lnTo>
                    <a:pt x="0" y="258220"/>
                  </a:lnTo>
                  <a:close/>
                </a:path>
              </a:pathLst>
            </a:custGeom>
            <a:solidFill>
              <a:srgbClr val="B3CC93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组 3"/>
            <p:cNvGrpSpPr/>
            <p:nvPr/>
          </p:nvGrpSpPr>
          <p:grpSpPr>
            <a:xfrm>
              <a:off x="1539776" y="1133473"/>
              <a:ext cx="6070437" cy="3609978"/>
              <a:chOff x="1539776" y="1133473"/>
              <a:chExt cx="6070437" cy="3609978"/>
            </a:xfrm>
          </p:grpSpPr>
          <p:sp>
            <p:nvSpPr>
              <p:cNvPr id="141" name="Rounded Rectangle 48"/>
              <p:cNvSpPr/>
              <p:nvPr/>
            </p:nvSpPr>
            <p:spPr>
              <a:xfrm>
                <a:off x="1624243" y="1228857"/>
                <a:ext cx="1004400" cy="655397"/>
              </a:xfrm>
              <a:prstGeom prst="roundRect">
                <a:avLst>
                  <a:gd name="adj" fmla="val 15704"/>
                </a:avLst>
              </a:prstGeom>
              <a:noFill/>
              <a:ln w="28575">
                <a:solidFill>
                  <a:srgbClr val="B3C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 useBgFill="1">
            <p:nvSpPr>
              <p:cNvPr id="142" name="TextBox 141"/>
              <p:cNvSpPr txBox="1"/>
              <p:nvPr/>
            </p:nvSpPr>
            <p:spPr>
              <a:xfrm>
                <a:off x="1699225" y="1137354"/>
                <a:ext cx="843443" cy="3231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Ayla Production</a:t>
                </a:r>
              </a:p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Agent</a:t>
                </a:r>
              </a:p>
            </p:txBody>
          </p:sp>
          <p:pic>
            <p:nvPicPr>
              <p:cNvPr id="143" name="Рисунок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4013" y="1465658"/>
                <a:ext cx="300038" cy="300038"/>
              </a:xfrm>
              <a:prstGeom prst="rect">
                <a:avLst/>
              </a:prstGeom>
            </p:spPr>
          </p:pic>
          <p:sp>
            <p:nvSpPr>
              <p:cNvPr id="144" name="Rounded Rectangle 48"/>
              <p:cNvSpPr/>
              <p:nvPr/>
            </p:nvSpPr>
            <p:spPr>
              <a:xfrm>
                <a:off x="1624243" y="2031235"/>
                <a:ext cx="1004400" cy="655397"/>
              </a:xfrm>
              <a:prstGeom prst="roundRect">
                <a:avLst>
                  <a:gd name="adj" fmla="val 13003"/>
                </a:avLst>
              </a:prstGeom>
              <a:noFill/>
              <a:ln>
                <a:solidFill>
                  <a:srgbClr val="B3C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 useBgFill="1">
            <p:nvSpPr>
              <p:cNvPr id="145" name="TextBox 144"/>
              <p:cNvSpPr txBox="1"/>
              <p:nvPr/>
            </p:nvSpPr>
            <p:spPr>
              <a:xfrm>
                <a:off x="1728723" y="1940958"/>
                <a:ext cx="790618" cy="43858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Ayla White Box </a:t>
                </a:r>
              </a:p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Agent</a:t>
                </a:r>
              </a:p>
            </p:txBody>
          </p:sp>
          <p:pic>
            <p:nvPicPr>
              <p:cNvPr id="146" name="Рисунок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56642" y="2263811"/>
                <a:ext cx="328613" cy="335756"/>
              </a:xfrm>
              <a:prstGeom prst="rect">
                <a:avLst/>
              </a:prstGeom>
            </p:spPr>
          </p:pic>
          <p:sp>
            <p:nvSpPr>
              <p:cNvPr id="147" name="Rounded Rectangle 48"/>
              <p:cNvSpPr/>
              <p:nvPr/>
            </p:nvSpPr>
            <p:spPr>
              <a:xfrm>
                <a:off x="1624243" y="2833613"/>
                <a:ext cx="1004400" cy="1214637"/>
              </a:xfrm>
              <a:prstGeom prst="roundRect">
                <a:avLst>
                  <a:gd name="adj" fmla="val 7819"/>
                </a:avLst>
              </a:prstGeom>
              <a:noFill/>
              <a:ln>
                <a:solidFill>
                  <a:srgbClr val="B3C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 useBgFill="1">
            <p:nvSpPr>
              <p:cNvPr id="148" name="TextBox 147"/>
              <p:cNvSpPr txBox="1"/>
              <p:nvPr/>
            </p:nvSpPr>
            <p:spPr>
              <a:xfrm>
                <a:off x="1808735" y="2730231"/>
                <a:ext cx="624423" cy="3231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Ayla Linux Agent</a:t>
                </a:r>
              </a:p>
            </p:txBody>
          </p:sp>
          <p:pic>
            <p:nvPicPr>
              <p:cNvPr id="149" name="Рисунок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95934" y="3027253"/>
                <a:ext cx="250031" cy="300038"/>
              </a:xfrm>
              <a:prstGeom prst="rect">
                <a:avLst/>
              </a:prstGeom>
            </p:spPr>
          </p:pic>
          <p:sp>
            <p:nvSpPr>
              <p:cNvPr id="150" name="Rounded Rectangle 22"/>
              <p:cNvSpPr/>
              <p:nvPr/>
            </p:nvSpPr>
            <p:spPr>
              <a:xfrm>
                <a:off x="1690288" y="3447083"/>
                <a:ext cx="879395" cy="532590"/>
              </a:xfrm>
              <a:prstGeom prst="roundRect">
                <a:avLst>
                  <a:gd name="adj" fmla="val 13160"/>
                </a:avLst>
              </a:prstGeom>
              <a:noFill/>
              <a:ln>
                <a:solidFill>
                  <a:srgbClr val="B3C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 useBgFill="1">
            <p:nvSpPr>
              <p:cNvPr id="151" name="TextBox 150"/>
              <p:cNvSpPr txBox="1"/>
              <p:nvPr/>
            </p:nvSpPr>
            <p:spPr>
              <a:xfrm>
                <a:off x="1863813" y="3323133"/>
                <a:ext cx="508338" cy="43858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Generic Gateway</a:t>
                </a:r>
              </a:p>
            </p:txBody>
          </p:sp>
          <p:pic>
            <p:nvPicPr>
              <p:cNvPr id="152" name="Рисунок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6551" y="3616543"/>
                <a:ext cx="223322" cy="228905"/>
              </a:xfrm>
              <a:prstGeom prst="rect">
                <a:avLst/>
              </a:prstGeom>
            </p:spPr>
          </p:pic>
          <p:sp>
            <p:nvSpPr>
              <p:cNvPr id="154" name="Rounded Rectangle 48"/>
              <p:cNvSpPr/>
              <p:nvPr/>
            </p:nvSpPr>
            <p:spPr>
              <a:xfrm>
                <a:off x="6503723" y="1243175"/>
                <a:ext cx="1004669" cy="1165190"/>
              </a:xfrm>
              <a:prstGeom prst="roundRect">
                <a:avLst>
                  <a:gd name="adj" fmla="val 10584"/>
                </a:avLst>
              </a:prstGeom>
              <a:noFill/>
              <a:ln w="25400">
                <a:solidFill>
                  <a:srgbClr val="B3C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 useBgFill="1">
            <p:nvSpPr>
              <p:cNvPr id="155" name="TextBox 154"/>
              <p:cNvSpPr txBox="1"/>
              <p:nvPr/>
            </p:nvSpPr>
            <p:spPr>
              <a:xfrm>
                <a:off x="6688701" y="1133473"/>
                <a:ext cx="624423" cy="43858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Ayla Mobile SDK</a:t>
                </a:r>
              </a:p>
            </p:txBody>
          </p:sp>
          <p:sp>
            <p:nvSpPr>
              <p:cNvPr id="156" name="Rounded Rectangle 22"/>
              <p:cNvSpPr/>
              <p:nvPr/>
            </p:nvSpPr>
            <p:spPr>
              <a:xfrm>
                <a:off x="6567205" y="1873967"/>
                <a:ext cx="879500" cy="466581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B3C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 useBgFill="1">
            <p:nvSpPr>
              <p:cNvPr id="157" name="TextBox 156"/>
              <p:cNvSpPr txBox="1"/>
              <p:nvPr/>
            </p:nvSpPr>
            <p:spPr>
              <a:xfrm>
                <a:off x="6803002" y="1781517"/>
                <a:ext cx="412416" cy="207749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PaaG</a:t>
                </a:r>
                <a:endParaRPr lang="en-US" sz="600" b="1" dirty="0">
                  <a:solidFill>
                    <a:srgbClr val="79A12E"/>
                  </a:solidFill>
                  <a:latin typeface="Corbel" panose="020B0503020204020204" pitchFamily="34" charset="0"/>
                </a:endParaRPr>
              </a:p>
            </p:txBody>
          </p:sp>
          <p:pic>
            <p:nvPicPr>
              <p:cNvPr id="158" name="Рисунок 6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5845" y="1433556"/>
                <a:ext cx="214313" cy="250031"/>
              </a:xfrm>
              <a:prstGeom prst="rect">
                <a:avLst/>
              </a:prstGeom>
            </p:spPr>
          </p:pic>
          <p:pic>
            <p:nvPicPr>
              <p:cNvPr id="159" name="Рисунок 6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1668" y="1452233"/>
                <a:ext cx="221456" cy="257175"/>
              </a:xfrm>
              <a:prstGeom prst="rect">
                <a:avLst/>
              </a:prstGeom>
            </p:spPr>
          </p:pic>
          <p:pic>
            <p:nvPicPr>
              <p:cNvPr id="160" name="Рисунок 6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1588" y="1958608"/>
                <a:ext cx="185738" cy="285750"/>
              </a:xfrm>
              <a:prstGeom prst="rect">
                <a:avLst/>
              </a:prstGeom>
            </p:spPr>
          </p:pic>
          <p:sp>
            <p:nvSpPr>
              <p:cNvPr id="161" name="Rounded Rectangle 48"/>
              <p:cNvSpPr/>
              <p:nvPr/>
            </p:nvSpPr>
            <p:spPr>
              <a:xfrm>
                <a:off x="6506880" y="2544583"/>
                <a:ext cx="1001512" cy="472754"/>
              </a:xfrm>
              <a:prstGeom prst="roundRect">
                <a:avLst>
                  <a:gd name="adj" fmla="val 20976"/>
                </a:avLst>
              </a:prstGeom>
              <a:noFill/>
              <a:ln w="25400">
                <a:solidFill>
                  <a:srgbClr val="4FB3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 useBgFill="1">
            <p:nvSpPr>
              <p:cNvPr id="162" name="TextBox 161"/>
              <p:cNvSpPr txBox="1"/>
              <p:nvPr/>
            </p:nvSpPr>
            <p:spPr>
              <a:xfrm>
                <a:off x="6803001" y="2458420"/>
                <a:ext cx="483112" cy="207749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smtClean="0">
                    <a:solidFill>
                      <a:srgbClr val="4FB3CF"/>
                    </a:solidFill>
                    <a:latin typeface="Corbel" panose="020B0503020204020204" pitchFamily="34" charset="0"/>
                  </a:rPr>
                  <a:t>AMAP</a:t>
                </a:r>
                <a:endParaRPr lang="en-US" sz="750" b="1" dirty="0">
                  <a:solidFill>
                    <a:srgbClr val="4FB3CF"/>
                  </a:solidFill>
                  <a:latin typeface="Corbel" panose="020B0503020204020204" pitchFamily="34" charset="0"/>
                </a:endParaRPr>
              </a:p>
            </p:txBody>
          </p:sp>
          <p:pic>
            <p:nvPicPr>
              <p:cNvPr id="163" name="Рисунок 6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25243" y="2653873"/>
                <a:ext cx="185738" cy="285750"/>
              </a:xfrm>
              <a:prstGeom prst="rect">
                <a:avLst/>
              </a:prstGeom>
            </p:spPr>
          </p:pic>
          <p:sp>
            <p:nvSpPr>
              <p:cNvPr id="164" name="Rounded Rectangle 14"/>
              <p:cNvSpPr/>
              <p:nvPr/>
            </p:nvSpPr>
            <p:spPr>
              <a:xfrm>
                <a:off x="6434355" y="3192907"/>
                <a:ext cx="1161966" cy="940529"/>
              </a:xfrm>
              <a:prstGeom prst="roundRect">
                <a:avLst>
                  <a:gd name="adj" fmla="val 12335"/>
                </a:avLst>
              </a:prstGeom>
              <a:noFill/>
              <a:ln w="38100">
                <a:solidFill>
                  <a:srgbClr val="B3C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65" name="Rounded Rectangle 48"/>
              <p:cNvSpPr/>
              <p:nvPr/>
            </p:nvSpPr>
            <p:spPr>
              <a:xfrm>
                <a:off x="6515100" y="3532822"/>
                <a:ext cx="993292" cy="515429"/>
              </a:xfrm>
              <a:prstGeom prst="roundRect">
                <a:avLst>
                  <a:gd name="adj" fmla="val 16323"/>
                </a:avLst>
              </a:prstGeom>
              <a:noFill/>
              <a:ln w="25400">
                <a:solidFill>
                  <a:srgbClr val="B3C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 useBgFill="1">
            <p:nvSpPr>
              <p:cNvPr id="166" name="TextBox 165"/>
              <p:cNvSpPr txBox="1"/>
              <p:nvPr/>
            </p:nvSpPr>
            <p:spPr>
              <a:xfrm>
                <a:off x="6671242" y="3448683"/>
                <a:ext cx="681007" cy="3231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RESTful APIs</a:t>
                </a:r>
              </a:p>
            </p:txBody>
          </p:sp>
          <p:pic>
            <p:nvPicPr>
              <p:cNvPr id="167" name="Рисунок 8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50235" y="3656663"/>
                <a:ext cx="335756" cy="307181"/>
              </a:xfrm>
              <a:prstGeom prst="rect">
                <a:avLst/>
              </a:prstGeom>
            </p:spPr>
          </p:pic>
          <p:sp useBgFill="1">
            <p:nvSpPr>
              <p:cNvPr id="170" name="TextBox 169"/>
              <p:cNvSpPr txBox="1"/>
              <p:nvPr/>
            </p:nvSpPr>
            <p:spPr>
              <a:xfrm>
                <a:off x="2952821" y="1940958"/>
                <a:ext cx="790618" cy="43858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Ayla White Box </a:t>
                </a:r>
              </a:p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Agent</a:t>
                </a:r>
              </a:p>
            </p:txBody>
          </p:sp>
          <p:sp useBgFill="1">
            <p:nvSpPr>
              <p:cNvPr id="171" name="TextBox 170"/>
              <p:cNvSpPr txBox="1"/>
              <p:nvPr/>
            </p:nvSpPr>
            <p:spPr>
              <a:xfrm>
                <a:off x="3032833" y="2730231"/>
                <a:ext cx="624423" cy="3231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Ayla Linux Agent</a:t>
                </a:r>
              </a:p>
            </p:txBody>
          </p:sp>
          <p:pic>
            <p:nvPicPr>
              <p:cNvPr id="172" name="Рисунок 9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20031" y="3027253"/>
                <a:ext cx="250031" cy="300038"/>
              </a:xfrm>
              <a:prstGeom prst="rect">
                <a:avLst/>
              </a:prstGeom>
            </p:spPr>
          </p:pic>
          <p:sp useBgFill="1">
            <p:nvSpPr>
              <p:cNvPr id="173" name="TextBox 172"/>
              <p:cNvSpPr txBox="1"/>
              <p:nvPr/>
            </p:nvSpPr>
            <p:spPr>
              <a:xfrm>
                <a:off x="3099856" y="3358306"/>
                <a:ext cx="47161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rgbClr val="79A12E"/>
                    </a:solidFill>
                    <a:latin typeface="Corbel" panose="020B0503020204020204" pitchFamily="34" charset="0"/>
                  </a:rPr>
                  <a:t>Generic Gateway</a:t>
                </a:r>
              </a:p>
            </p:txBody>
          </p:sp>
          <p:sp>
            <p:nvSpPr>
              <p:cNvPr id="176" name="Прямоугольник 64"/>
              <p:cNvSpPr/>
              <p:nvPr/>
            </p:nvSpPr>
            <p:spPr>
              <a:xfrm>
                <a:off x="4108978" y="1153552"/>
                <a:ext cx="883576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Developer Portal</a:t>
                </a:r>
              </a:p>
            </p:txBody>
          </p:sp>
          <p:sp>
            <p:nvSpPr>
              <p:cNvPr id="177" name="Скругленный прямоугольник 32"/>
              <p:cNvSpPr/>
              <p:nvPr/>
            </p:nvSpPr>
            <p:spPr>
              <a:xfrm>
                <a:off x="2856727" y="1627421"/>
                <a:ext cx="1693699" cy="647465"/>
              </a:xfrm>
              <a:prstGeom prst="roundRect">
                <a:avLst>
                  <a:gd name="adj" fmla="val 14157"/>
                </a:avLst>
              </a:prstGeom>
              <a:solidFill>
                <a:srgbClr val="B3C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78" name="Прямоугольник 106"/>
              <p:cNvSpPr/>
              <p:nvPr/>
            </p:nvSpPr>
            <p:spPr>
              <a:xfrm>
                <a:off x="2846300" y="1630968"/>
                <a:ext cx="950901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User Management</a:t>
                </a:r>
              </a:p>
            </p:txBody>
          </p:sp>
          <p:sp>
            <p:nvSpPr>
              <p:cNvPr id="179" name="Скругленный прямоугольник 108"/>
              <p:cNvSpPr/>
              <p:nvPr/>
            </p:nvSpPr>
            <p:spPr>
              <a:xfrm>
                <a:off x="2862755" y="2318485"/>
                <a:ext cx="1688507" cy="1497872"/>
              </a:xfrm>
              <a:prstGeom prst="roundRect">
                <a:avLst>
                  <a:gd name="adj" fmla="val 6651"/>
                </a:avLst>
              </a:prstGeom>
              <a:solidFill>
                <a:srgbClr val="B3C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80" name="Прямоугольник 109"/>
              <p:cNvSpPr/>
              <p:nvPr/>
            </p:nvSpPr>
            <p:spPr>
              <a:xfrm>
                <a:off x="2881385" y="2315951"/>
                <a:ext cx="1037465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Device Management</a:t>
                </a:r>
              </a:p>
            </p:txBody>
          </p:sp>
          <p:sp>
            <p:nvSpPr>
              <p:cNvPr id="181" name="Скругленный прямоугольник 112"/>
              <p:cNvSpPr/>
              <p:nvPr/>
            </p:nvSpPr>
            <p:spPr>
              <a:xfrm>
                <a:off x="2861919" y="2766628"/>
                <a:ext cx="1688507" cy="647465"/>
              </a:xfrm>
              <a:prstGeom prst="roundRect">
                <a:avLst/>
              </a:prstGeom>
              <a:solidFill>
                <a:srgbClr val="B3C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82" name="Скругленный прямоугольник 113"/>
              <p:cNvSpPr/>
              <p:nvPr/>
            </p:nvSpPr>
            <p:spPr>
              <a:xfrm>
                <a:off x="2861919" y="3171102"/>
                <a:ext cx="1688507" cy="647465"/>
              </a:xfrm>
              <a:prstGeom prst="roundRect">
                <a:avLst/>
              </a:prstGeom>
              <a:solidFill>
                <a:srgbClr val="B3C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83" name="Скругленный прямоугольник 145"/>
              <p:cNvSpPr/>
              <p:nvPr/>
            </p:nvSpPr>
            <p:spPr>
              <a:xfrm>
                <a:off x="4608276" y="1640826"/>
                <a:ext cx="1668600" cy="903758"/>
              </a:xfrm>
              <a:prstGeom prst="roundRect">
                <a:avLst>
                  <a:gd name="adj" fmla="val 11134"/>
                </a:avLst>
              </a:prstGeom>
              <a:solidFill>
                <a:srgbClr val="B3C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84" name="Прямоугольник 146"/>
              <p:cNvSpPr/>
              <p:nvPr/>
            </p:nvSpPr>
            <p:spPr>
              <a:xfrm>
                <a:off x="4591281" y="1630310"/>
                <a:ext cx="962123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Data Management</a:t>
                </a:r>
              </a:p>
            </p:txBody>
          </p:sp>
          <p:sp>
            <p:nvSpPr>
              <p:cNvPr id="185" name="Скругленный прямоугольник 155"/>
              <p:cNvSpPr/>
              <p:nvPr/>
            </p:nvSpPr>
            <p:spPr>
              <a:xfrm>
                <a:off x="4608276" y="1886106"/>
                <a:ext cx="1668600" cy="642782"/>
              </a:xfrm>
              <a:prstGeom prst="roundRect">
                <a:avLst/>
              </a:prstGeom>
              <a:solidFill>
                <a:srgbClr val="B3C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86" name="Скругленный прямоугольник 156"/>
              <p:cNvSpPr/>
              <p:nvPr/>
            </p:nvSpPr>
            <p:spPr>
              <a:xfrm>
                <a:off x="4606689" y="2574491"/>
                <a:ext cx="1668600" cy="1241691"/>
              </a:xfrm>
              <a:prstGeom prst="roundRect">
                <a:avLst>
                  <a:gd name="adj" fmla="val 9188"/>
                </a:avLst>
              </a:prstGeom>
              <a:solidFill>
                <a:srgbClr val="B3C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87" name="Прямоугольник 157"/>
              <p:cNvSpPr/>
              <p:nvPr/>
            </p:nvSpPr>
            <p:spPr>
              <a:xfrm>
                <a:off x="4585769" y="2586642"/>
                <a:ext cx="1015022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Integration Services</a:t>
                </a:r>
              </a:p>
            </p:txBody>
          </p:sp>
          <p:sp>
            <p:nvSpPr>
              <p:cNvPr id="188" name="Скругленный прямоугольник 158"/>
              <p:cNvSpPr/>
              <p:nvPr/>
            </p:nvSpPr>
            <p:spPr>
              <a:xfrm>
                <a:off x="4606689" y="3013813"/>
                <a:ext cx="1668600" cy="647465"/>
              </a:xfrm>
              <a:prstGeom prst="roundRect">
                <a:avLst/>
              </a:prstGeom>
              <a:solidFill>
                <a:srgbClr val="B3C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89" name="Скругленный прямоугольник 159"/>
              <p:cNvSpPr/>
              <p:nvPr/>
            </p:nvSpPr>
            <p:spPr>
              <a:xfrm>
                <a:off x="4607704" y="3168892"/>
                <a:ext cx="1663014" cy="647465"/>
              </a:xfrm>
              <a:prstGeom prst="roundRect">
                <a:avLst/>
              </a:prstGeom>
              <a:solidFill>
                <a:srgbClr val="B3C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90" name="Блок-схема: альтернативный процесс 37"/>
              <p:cNvSpPr/>
              <p:nvPr/>
            </p:nvSpPr>
            <p:spPr>
              <a:xfrm>
                <a:off x="1543050" y="4228869"/>
                <a:ext cx="6039559" cy="51458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rgbClr val="B3C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91" name="Rounded Rectangle 14"/>
              <p:cNvSpPr/>
              <p:nvPr/>
            </p:nvSpPr>
            <p:spPr>
              <a:xfrm>
                <a:off x="1539776" y="4214313"/>
                <a:ext cx="6045047" cy="237736"/>
              </a:xfrm>
              <a:custGeom>
                <a:avLst/>
                <a:gdLst>
                  <a:gd name="connsiteX0" fmla="*/ 0 w 1549288"/>
                  <a:gd name="connsiteY0" fmla="*/ 258220 h 2474540"/>
                  <a:gd name="connsiteX1" fmla="*/ 258220 w 1549288"/>
                  <a:gd name="connsiteY1" fmla="*/ 0 h 2474540"/>
                  <a:gd name="connsiteX2" fmla="*/ 1291068 w 1549288"/>
                  <a:gd name="connsiteY2" fmla="*/ 0 h 2474540"/>
                  <a:gd name="connsiteX3" fmla="*/ 1549288 w 1549288"/>
                  <a:gd name="connsiteY3" fmla="*/ 258220 h 2474540"/>
                  <a:gd name="connsiteX4" fmla="*/ 1549288 w 1549288"/>
                  <a:gd name="connsiteY4" fmla="*/ 2216320 h 2474540"/>
                  <a:gd name="connsiteX5" fmla="*/ 1291068 w 1549288"/>
                  <a:gd name="connsiteY5" fmla="*/ 2474540 h 2474540"/>
                  <a:gd name="connsiteX6" fmla="*/ 258220 w 1549288"/>
                  <a:gd name="connsiteY6" fmla="*/ 2474540 h 2474540"/>
                  <a:gd name="connsiteX7" fmla="*/ 0 w 1549288"/>
                  <a:gd name="connsiteY7" fmla="*/ 2216320 h 2474540"/>
                  <a:gd name="connsiteX8" fmla="*/ 0 w 1549288"/>
                  <a:gd name="connsiteY8" fmla="*/ 258220 h 2474540"/>
                  <a:gd name="connsiteX0" fmla="*/ 0 w 1549288"/>
                  <a:gd name="connsiteY0" fmla="*/ 258220 h 2490234"/>
                  <a:gd name="connsiteX1" fmla="*/ 258220 w 1549288"/>
                  <a:gd name="connsiteY1" fmla="*/ 0 h 2490234"/>
                  <a:gd name="connsiteX2" fmla="*/ 1291068 w 1549288"/>
                  <a:gd name="connsiteY2" fmla="*/ 0 h 2490234"/>
                  <a:gd name="connsiteX3" fmla="*/ 1549288 w 1549288"/>
                  <a:gd name="connsiteY3" fmla="*/ 258220 h 2490234"/>
                  <a:gd name="connsiteX4" fmla="*/ 1549288 w 1549288"/>
                  <a:gd name="connsiteY4" fmla="*/ 2216320 h 2490234"/>
                  <a:gd name="connsiteX5" fmla="*/ 258220 w 1549288"/>
                  <a:gd name="connsiteY5" fmla="*/ 2474540 h 2490234"/>
                  <a:gd name="connsiteX6" fmla="*/ 0 w 1549288"/>
                  <a:gd name="connsiteY6" fmla="*/ 2216320 h 2490234"/>
                  <a:gd name="connsiteX7" fmla="*/ 0 w 1549288"/>
                  <a:gd name="connsiteY7" fmla="*/ 258220 h 2490234"/>
                  <a:gd name="connsiteX0" fmla="*/ 0 w 1549288"/>
                  <a:gd name="connsiteY0" fmla="*/ 258220 h 2461082"/>
                  <a:gd name="connsiteX1" fmla="*/ 258220 w 1549288"/>
                  <a:gd name="connsiteY1" fmla="*/ 0 h 2461082"/>
                  <a:gd name="connsiteX2" fmla="*/ 1291068 w 1549288"/>
                  <a:gd name="connsiteY2" fmla="*/ 0 h 2461082"/>
                  <a:gd name="connsiteX3" fmla="*/ 1549288 w 1549288"/>
                  <a:gd name="connsiteY3" fmla="*/ 258220 h 2461082"/>
                  <a:gd name="connsiteX4" fmla="*/ 1549288 w 1549288"/>
                  <a:gd name="connsiteY4" fmla="*/ 2216320 h 2461082"/>
                  <a:gd name="connsiteX5" fmla="*/ 0 w 1549288"/>
                  <a:gd name="connsiteY5" fmla="*/ 2216320 h 2461082"/>
                  <a:gd name="connsiteX6" fmla="*/ 0 w 1549288"/>
                  <a:gd name="connsiteY6" fmla="*/ 258220 h 2461082"/>
                  <a:gd name="connsiteX0" fmla="*/ 0 w 1549288"/>
                  <a:gd name="connsiteY0" fmla="*/ 258220 h 2360393"/>
                  <a:gd name="connsiteX1" fmla="*/ 258220 w 1549288"/>
                  <a:gd name="connsiteY1" fmla="*/ 0 h 2360393"/>
                  <a:gd name="connsiteX2" fmla="*/ 1291068 w 1549288"/>
                  <a:gd name="connsiteY2" fmla="*/ 0 h 2360393"/>
                  <a:gd name="connsiteX3" fmla="*/ 1549288 w 1549288"/>
                  <a:gd name="connsiteY3" fmla="*/ 258220 h 2360393"/>
                  <a:gd name="connsiteX4" fmla="*/ 1549288 w 1549288"/>
                  <a:gd name="connsiteY4" fmla="*/ 2216320 h 2360393"/>
                  <a:gd name="connsiteX5" fmla="*/ 0 w 1549288"/>
                  <a:gd name="connsiteY5" fmla="*/ 2216320 h 2360393"/>
                  <a:gd name="connsiteX6" fmla="*/ 0 w 1549288"/>
                  <a:gd name="connsiteY6" fmla="*/ 258220 h 2360393"/>
                  <a:gd name="connsiteX0" fmla="*/ 0 w 1549288"/>
                  <a:gd name="connsiteY0" fmla="*/ 258220 h 2217967"/>
                  <a:gd name="connsiteX1" fmla="*/ 258220 w 1549288"/>
                  <a:gd name="connsiteY1" fmla="*/ 0 h 2217967"/>
                  <a:gd name="connsiteX2" fmla="*/ 1291068 w 1549288"/>
                  <a:gd name="connsiteY2" fmla="*/ 0 h 2217967"/>
                  <a:gd name="connsiteX3" fmla="*/ 1549288 w 1549288"/>
                  <a:gd name="connsiteY3" fmla="*/ 258220 h 2217967"/>
                  <a:gd name="connsiteX4" fmla="*/ 1549288 w 1549288"/>
                  <a:gd name="connsiteY4" fmla="*/ 2216320 h 2217967"/>
                  <a:gd name="connsiteX5" fmla="*/ 0 w 1549288"/>
                  <a:gd name="connsiteY5" fmla="*/ 2216320 h 2217967"/>
                  <a:gd name="connsiteX6" fmla="*/ 0 w 1549288"/>
                  <a:gd name="connsiteY6" fmla="*/ 258220 h 2217967"/>
                  <a:gd name="connsiteX0" fmla="*/ 0 w 1578471"/>
                  <a:gd name="connsiteY0" fmla="*/ 258220 h 2216331"/>
                  <a:gd name="connsiteX1" fmla="*/ 258220 w 1578471"/>
                  <a:gd name="connsiteY1" fmla="*/ 0 h 2216331"/>
                  <a:gd name="connsiteX2" fmla="*/ 1291068 w 1578471"/>
                  <a:gd name="connsiteY2" fmla="*/ 0 h 2216331"/>
                  <a:gd name="connsiteX3" fmla="*/ 1549288 w 1578471"/>
                  <a:gd name="connsiteY3" fmla="*/ 258220 h 2216331"/>
                  <a:gd name="connsiteX4" fmla="*/ 1578471 w 1578471"/>
                  <a:gd name="connsiteY4" fmla="*/ 426430 h 2216331"/>
                  <a:gd name="connsiteX5" fmla="*/ 0 w 1578471"/>
                  <a:gd name="connsiteY5" fmla="*/ 2216320 h 2216331"/>
                  <a:gd name="connsiteX6" fmla="*/ 0 w 1578471"/>
                  <a:gd name="connsiteY6" fmla="*/ 258220 h 2216331"/>
                  <a:gd name="connsiteX0" fmla="*/ 0 w 1578471"/>
                  <a:gd name="connsiteY0" fmla="*/ 258220 h 428077"/>
                  <a:gd name="connsiteX1" fmla="*/ 258220 w 1578471"/>
                  <a:gd name="connsiteY1" fmla="*/ 0 h 428077"/>
                  <a:gd name="connsiteX2" fmla="*/ 1291068 w 1578471"/>
                  <a:gd name="connsiteY2" fmla="*/ 0 h 428077"/>
                  <a:gd name="connsiteX3" fmla="*/ 1549288 w 1578471"/>
                  <a:gd name="connsiteY3" fmla="*/ 258220 h 428077"/>
                  <a:gd name="connsiteX4" fmla="*/ 1578471 w 1578471"/>
                  <a:gd name="connsiteY4" fmla="*/ 426430 h 428077"/>
                  <a:gd name="connsiteX5" fmla="*/ 19455 w 1578471"/>
                  <a:gd name="connsiteY5" fmla="*/ 426431 h 428077"/>
                  <a:gd name="connsiteX6" fmla="*/ 0 w 1578471"/>
                  <a:gd name="connsiteY6" fmla="*/ 258220 h 428077"/>
                  <a:gd name="connsiteX0" fmla="*/ 0 w 1549288"/>
                  <a:gd name="connsiteY0" fmla="*/ 258220 h 430764"/>
                  <a:gd name="connsiteX1" fmla="*/ 258220 w 1549288"/>
                  <a:gd name="connsiteY1" fmla="*/ 0 h 430764"/>
                  <a:gd name="connsiteX2" fmla="*/ 1291068 w 1549288"/>
                  <a:gd name="connsiteY2" fmla="*/ 0 h 430764"/>
                  <a:gd name="connsiteX3" fmla="*/ 1549288 w 1549288"/>
                  <a:gd name="connsiteY3" fmla="*/ 258220 h 430764"/>
                  <a:gd name="connsiteX4" fmla="*/ 1543802 w 1549288"/>
                  <a:gd name="connsiteY4" fmla="*/ 430764 h 430764"/>
                  <a:gd name="connsiteX5" fmla="*/ 19455 w 1549288"/>
                  <a:gd name="connsiteY5" fmla="*/ 426431 h 430764"/>
                  <a:gd name="connsiteX6" fmla="*/ 0 w 1549288"/>
                  <a:gd name="connsiteY6" fmla="*/ 258220 h 430764"/>
                  <a:gd name="connsiteX0" fmla="*/ 6547 w 1555835"/>
                  <a:gd name="connsiteY0" fmla="*/ 258220 h 430764"/>
                  <a:gd name="connsiteX1" fmla="*/ 264767 w 1555835"/>
                  <a:gd name="connsiteY1" fmla="*/ 0 h 430764"/>
                  <a:gd name="connsiteX2" fmla="*/ 1297615 w 1555835"/>
                  <a:gd name="connsiteY2" fmla="*/ 0 h 430764"/>
                  <a:gd name="connsiteX3" fmla="*/ 1555835 w 1555835"/>
                  <a:gd name="connsiteY3" fmla="*/ 258220 h 430764"/>
                  <a:gd name="connsiteX4" fmla="*/ 1550349 w 1555835"/>
                  <a:gd name="connsiteY4" fmla="*/ 430764 h 430764"/>
                  <a:gd name="connsiteX5" fmla="*/ 0 w 1555835"/>
                  <a:gd name="connsiteY5" fmla="*/ 426431 h 430764"/>
                  <a:gd name="connsiteX6" fmla="*/ 6547 w 1555835"/>
                  <a:gd name="connsiteY6" fmla="*/ 258220 h 430764"/>
                  <a:gd name="connsiteX0" fmla="*/ 6547 w 1562302"/>
                  <a:gd name="connsiteY0" fmla="*/ 258220 h 426605"/>
                  <a:gd name="connsiteX1" fmla="*/ 264767 w 1562302"/>
                  <a:gd name="connsiteY1" fmla="*/ 0 h 426605"/>
                  <a:gd name="connsiteX2" fmla="*/ 1297615 w 1562302"/>
                  <a:gd name="connsiteY2" fmla="*/ 0 h 426605"/>
                  <a:gd name="connsiteX3" fmla="*/ 1555835 w 1562302"/>
                  <a:gd name="connsiteY3" fmla="*/ 258220 h 426605"/>
                  <a:gd name="connsiteX4" fmla="*/ 1562302 w 1562302"/>
                  <a:gd name="connsiteY4" fmla="*/ 317211 h 426605"/>
                  <a:gd name="connsiteX5" fmla="*/ 0 w 1562302"/>
                  <a:gd name="connsiteY5" fmla="*/ 426431 h 426605"/>
                  <a:gd name="connsiteX6" fmla="*/ 6547 w 1562302"/>
                  <a:gd name="connsiteY6" fmla="*/ 258220 h 426605"/>
                  <a:gd name="connsiteX0" fmla="*/ 0 w 1555755"/>
                  <a:gd name="connsiteY0" fmla="*/ 258220 h 324831"/>
                  <a:gd name="connsiteX1" fmla="*/ 258220 w 1555755"/>
                  <a:gd name="connsiteY1" fmla="*/ 0 h 324831"/>
                  <a:gd name="connsiteX2" fmla="*/ 1291068 w 1555755"/>
                  <a:gd name="connsiteY2" fmla="*/ 0 h 324831"/>
                  <a:gd name="connsiteX3" fmla="*/ 1549288 w 1555755"/>
                  <a:gd name="connsiteY3" fmla="*/ 258220 h 324831"/>
                  <a:gd name="connsiteX4" fmla="*/ 1555755 w 1555755"/>
                  <a:gd name="connsiteY4" fmla="*/ 317211 h 324831"/>
                  <a:gd name="connsiteX5" fmla="*/ 11382 w 1555755"/>
                  <a:gd name="connsiteY5" fmla="*/ 324831 h 324831"/>
                  <a:gd name="connsiteX6" fmla="*/ 0 w 1555755"/>
                  <a:gd name="connsiteY6" fmla="*/ 258220 h 324831"/>
                  <a:gd name="connsiteX0" fmla="*/ 0 w 1555755"/>
                  <a:gd name="connsiteY0" fmla="*/ 258220 h 324831"/>
                  <a:gd name="connsiteX1" fmla="*/ 258220 w 1555755"/>
                  <a:gd name="connsiteY1" fmla="*/ 0 h 324831"/>
                  <a:gd name="connsiteX2" fmla="*/ 1291068 w 1555755"/>
                  <a:gd name="connsiteY2" fmla="*/ 0 h 324831"/>
                  <a:gd name="connsiteX3" fmla="*/ 1549288 w 1555755"/>
                  <a:gd name="connsiteY3" fmla="*/ 258220 h 324831"/>
                  <a:gd name="connsiteX4" fmla="*/ 1555755 w 1555755"/>
                  <a:gd name="connsiteY4" fmla="*/ 317211 h 324831"/>
                  <a:gd name="connsiteX5" fmla="*/ 11382 w 1555755"/>
                  <a:gd name="connsiteY5" fmla="*/ 324831 h 324831"/>
                  <a:gd name="connsiteX6" fmla="*/ 0 w 1555755"/>
                  <a:gd name="connsiteY6" fmla="*/ 258220 h 324831"/>
                  <a:gd name="connsiteX0" fmla="*/ 0 w 1555755"/>
                  <a:gd name="connsiteY0" fmla="*/ 258220 h 324831"/>
                  <a:gd name="connsiteX1" fmla="*/ 258220 w 1555755"/>
                  <a:gd name="connsiteY1" fmla="*/ 0 h 324831"/>
                  <a:gd name="connsiteX2" fmla="*/ 1291068 w 1555755"/>
                  <a:gd name="connsiteY2" fmla="*/ 0 h 324831"/>
                  <a:gd name="connsiteX3" fmla="*/ 1549288 w 1555755"/>
                  <a:gd name="connsiteY3" fmla="*/ 258220 h 324831"/>
                  <a:gd name="connsiteX4" fmla="*/ 1555755 w 1555755"/>
                  <a:gd name="connsiteY4" fmla="*/ 317211 h 324831"/>
                  <a:gd name="connsiteX5" fmla="*/ 11382 w 1555755"/>
                  <a:gd name="connsiteY5" fmla="*/ 324831 h 324831"/>
                  <a:gd name="connsiteX6" fmla="*/ 0 w 1555755"/>
                  <a:gd name="connsiteY6" fmla="*/ 258220 h 324831"/>
                  <a:gd name="connsiteX0" fmla="*/ 0 w 1555755"/>
                  <a:gd name="connsiteY0" fmla="*/ 258220 h 324831"/>
                  <a:gd name="connsiteX1" fmla="*/ 258220 w 1555755"/>
                  <a:gd name="connsiteY1" fmla="*/ 0 h 324831"/>
                  <a:gd name="connsiteX2" fmla="*/ 1291068 w 1555755"/>
                  <a:gd name="connsiteY2" fmla="*/ 0 h 324831"/>
                  <a:gd name="connsiteX3" fmla="*/ 1549288 w 1555755"/>
                  <a:gd name="connsiteY3" fmla="*/ 258220 h 324831"/>
                  <a:gd name="connsiteX4" fmla="*/ 1555755 w 1555755"/>
                  <a:gd name="connsiteY4" fmla="*/ 317211 h 324831"/>
                  <a:gd name="connsiteX5" fmla="*/ 11382 w 1555755"/>
                  <a:gd name="connsiteY5" fmla="*/ 324831 h 324831"/>
                  <a:gd name="connsiteX6" fmla="*/ 0 w 1555755"/>
                  <a:gd name="connsiteY6" fmla="*/ 258220 h 324831"/>
                  <a:gd name="connsiteX0" fmla="*/ 0 w 1555755"/>
                  <a:gd name="connsiteY0" fmla="*/ 258220 h 324831"/>
                  <a:gd name="connsiteX1" fmla="*/ 258220 w 1555755"/>
                  <a:gd name="connsiteY1" fmla="*/ 0 h 324831"/>
                  <a:gd name="connsiteX2" fmla="*/ 1291068 w 1555755"/>
                  <a:gd name="connsiteY2" fmla="*/ 0 h 324831"/>
                  <a:gd name="connsiteX3" fmla="*/ 1549288 w 1555755"/>
                  <a:gd name="connsiteY3" fmla="*/ 258220 h 324831"/>
                  <a:gd name="connsiteX4" fmla="*/ 1555755 w 1555755"/>
                  <a:gd name="connsiteY4" fmla="*/ 317211 h 324831"/>
                  <a:gd name="connsiteX5" fmla="*/ 576 w 1555755"/>
                  <a:gd name="connsiteY5" fmla="*/ 324831 h 324831"/>
                  <a:gd name="connsiteX6" fmla="*/ 0 w 1555755"/>
                  <a:gd name="connsiteY6" fmla="*/ 258220 h 324831"/>
                  <a:gd name="connsiteX0" fmla="*/ 1585 w 1555179"/>
                  <a:gd name="connsiteY0" fmla="*/ 122434 h 338335"/>
                  <a:gd name="connsiteX1" fmla="*/ 257644 w 1555179"/>
                  <a:gd name="connsiteY1" fmla="*/ 13504 h 338335"/>
                  <a:gd name="connsiteX2" fmla="*/ 1290492 w 1555179"/>
                  <a:gd name="connsiteY2" fmla="*/ 13504 h 338335"/>
                  <a:gd name="connsiteX3" fmla="*/ 1548712 w 1555179"/>
                  <a:gd name="connsiteY3" fmla="*/ 271724 h 338335"/>
                  <a:gd name="connsiteX4" fmla="*/ 1555179 w 1555179"/>
                  <a:gd name="connsiteY4" fmla="*/ 330715 h 338335"/>
                  <a:gd name="connsiteX5" fmla="*/ 0 w 1555179"/>
                  <a:gd name="connsiteY5" fmla="*/ 338335 h 338335"/>
                  <a:gd name="connsiteX6" fmla="*/ 1585 w 1555179"/>
                  <a:gd name="connsiteY6" fmla="*/ 122434 h 338335"/>
                  <a:gd name="connsiteX0" fmla="*/ 1585 w 1555179"/>
                  <a:gd name="connsiteY0" fmla="*/ 108930 h 324831"/>
                  <a:gd name="connsiteX1" fmla="*/ 257644 w 1555179"/>
                  <a:gd name="connsiteY1" fmla="*/ 0 h 324831"/>
                  <a:gd name="connsiteX2" fmla="*/ 1290492 w 1555179"/>
                  <a:gd name="connsiteY2" fmla="*/ 0 h 324831"/>
                  <a:gd name="connsiteX3" fmla="*/ 1548712 w 1555179"/>
                  <a:gd name="connsiteY3" fmla="*/ 258220 h 324831"/>
                  <a:gd name="connsiteX4" fmla="*/ 1555179 w 1555179"/>
                  <a:gd name="connsiteY4" fmla="*/ 317211 h 324831"/>
                  <a:gd name="connsiteX5" fmla="*/ 0 w 1555179"/>
                  <a:gd name="connsiteY5" fmla="*/ 324831 h 324831"/>
                  <a:gd name="connsiteX6" fmla="*/ 1585 w 1555179"/>
                  <a:gd name="connsiteY6" fmla="*/ 108930 h 324831"/>
                  <a:gd name="connsiteX0" fmla="*/ 1585 w 1555179"/>
                  <a:gd name="connsiteY0" fmla="*/ 87687 h 325982"/>
                  <a:gd name="connsiteX1" fmla="*/ 257644 w 1555179"/>
                  <a:gd name="connsiteY1" fmla="*/ 1151 h 325982"/>
                  <a:gd name="connsiteX2" fmla="*/ 1290492 w 1555179"/>
                  <a:gd name="connsiteY2" fmla="*/ 1151 h 325982"/>
                  <a:gd name="connsiteX3" fmla="*/ 1548712 w 1555179"/>
                  <a:gd name="connsiteY3" fmla="*/ 259371 h 325982"/>
                  <a:gd name="connsiteX4" fmla="*/ 1555179 w 1555179"/>
                  <a:gd name="connsiteY4" fmla="*/ 318362 h 325982"/>
                  <a:gd name="connsiteX5" fmla="*/ 0 w 1555179"/>
                  <a:gd name="connsiteY5" fmla="*/ 325982 h 325982"/>
                  <a:gd name="connsiteX6" fmla="*/ 1585 w 1555179"/>
                  <a:gd name="connsiteY6" fmla="*/ 87687 h 325982"/>
                  <a:gd name="connsiteX0" fmla="*/ 1585 w 1555179"/>
                  <a:gd name="connsiteY0" fmla="*/ 86536 h 324831"/>
                  <a:gd name="connsiteX1" fmla="*/ 257644 w 1555179"/>
                  <a:gd name="connsiteY1" fmla="*/ 0 h 324831"/>
                  <a:gd name="connsiteX2" fmla="*/ 1290492 w 1555179"/>
                  <a:gd name="connsiteY2" fmla="*/ 0 h 324831"/>
                  <a:gd name="connsiteX3" fmla="*/ 1548712 w 1555179"/>
                  <a:gd name="connsiteY3" fmla="*/ 258220 h 324831"/>
                  <a:gd name="connsiteX4" fmla="*/ 1555179 w 1555179"/>
                  <a:gd name="connsiteY4" fmla="*/ 317211 h 324831"/>
                  <a:gd name="connsiteX5" fmla="*/ 0 w 1555179"/>
                  <a:gd name="connsiteY5" fmla="*/ 324831 h 324831"/>
                  <a:gd name="connsiteX6" fmla="*/ 1585 w 1555179"/>
                  <a:gd name="connsiteY6" fmla="*/ 86536 h 324831"/>
                  <a:gd name="connsiteX0" fmla="*/ 1585 w 1555179"/>
                  <a:gd name="connsiteY0" fmla="*/ 86536 h 324831"/>
                  <a:gd name="connsiteX1" fmla="*/ 257644 w 1555179"/>
                  <a:gd name="connsiteY1" fmla="*/ 14929 h 324831"/>
                  <a:gd name="connsiteX2" fmla="*/ 1290492 w 1555179"/>
                  <a:gd name="connsiteY2" fmla="*/ 0 h 324831"/>
                  <a:gd name="connsiteX3" fmla="*/ 1548712 w 1555179"/>
                  <a:gd name="connsiteY3" fmla="*/ 258220 h 324831"/>
                  <a:gd name="connsiteX4" fmla="*/ 1555179 w 1555179"/>
                  <a:gd name="connsiteY4" fmla="*/ 317211 h 324831"/>
                  <a:gd name="connsiteX5" fmla="*/ 0 w 1555179"/>
                  <a:gd name="connsiteY5" fmla="*/ 324831 h 324831"/>
                  <a:gd name="connsiteX6" fmla="*/ 1585 w 1555179"/>
                  <a:gd name="connsiteY6" fmla="*/ 86536 h 324831"/>
                  <a:gd name="connsiteX0" fmla="*/ 1585 w 1555179"/>
                  <a:gd name="connsiteY0" fmla="*/ 86536 h 324831"/>
                  <a:gd name="connsiteX1" fmla="*/ 257644 w 1555179"/>
                  <a:gd name="connsiteY1" fmla="*/ 14929 h 324831"/>
                  <a:gd name="connsiteX2" fmla="*/ 1290492 w 1555179"/>
                  <a:gd name="connsiteY2" fmla="*/ 0 h 324831"/>
                  <a:gd name="connsiteX3" fmla="*/ 1548712 w 1555179"/>
                  <a:gd name="connsiteY3" fmla="*/ 258220 h 324831"/>
                  <a:gd name="connsiteX4" fmla="*/ 1555179 w 1555179"/>
                  <a:gd name="connsiteY4" fmla="*/ 317211 h 324831"/>
                  <a:gd name="connsiteX5" fmla="*/ 0 w 1555179"/>
                  <a:gd name="connsiteY5" fmla="*/ 324831 h 324831"/>
                  <a:gd name="connsiteX6" fmla="*/ 1585 w 1555179"/>
                  <a:gd name="connsiteY6" fmla="*/ 86536 h 324831"/>
                  <a:gd name="connsiteX0" fmla="*/ 1585 w 1556636"/>
                  <a:gd name="connsiteY0" fmla="*/ 86536 h 324831"/>
                  <a:gd name="connsiteX1" fmla="*/ 257644 w 1556636"/>
                  <a:gd name="connsiteY1" fmla="*/ 14929 h 324831"/>
                  <a:gd name="connsiteX2" fmla="*/ 1290492 w 1556636"/>
                  <a:gd name="connsiteY2" fmla="*/ 0 h 324831"/>
                  <a:gd name="connsiteX3" fmla="*/ 1556636 w 1556636"/>
                  <a:gd name="connsiteY3" fmla="*/ 224629 h 324831"/>
                  <a:gd name="connsiteX4" fmla="*/ 1555179 w 1556636"/>
                  <a:gd name="connsiteY4" fmla="*/ 317211 h 324831"/>
                  <a:gd name="connsiteX5" fmla="*/ 0 w 1556636"/>
                  <a:gd name="connsiteY5" fmla="*/ 324831 h 324831"/>
                  <a:gd name="connsiteX6" fmla="*/ 1585 w 1556636"/>
                  <a:gd name="connsiteY6" fmla="*/ 86536 h 324831"/>
                  <a:gd name="connsiteX0" fmla="*/ 1585 w 1556636"/>
                  <a:gd name="connsiteY0" fmla="*/ 86536 h 324831"/>
                  <a:gd name="connsiteX1" fmla="*/ 257644 w 1556636"/>
                  <a:gd name="connsiteY1" fmla="*/ 14929 h 324831"/>
                  <a:gd name="connsiteX2" fmla="*/ 1290492 w 1556636"/>
                  <a:gd name="connsiteY2" fmla="*/ 0 h 324831"/>
                  <a:gd name="connsiteX3" fmla="*/ 1556636 w 1556636"/>
                  <a:gd name="connsiteY3" fmla="*/ 224629 h 324831"/>
                  <a:gd name="connsiteX4" fmla="*/ 1555179 w 1556636"/>
                  <a:gd name="connsiteY4" fmla="*/ 317211 h 324831"/>
                  <a:gd name="connsiteX5" fmla="*/ 0 w 1556636"/>
                  <a:gd name="connsiteY5" fmla="*/ 324831 h 324831"/>
                  <a:gd name="connsiteX6" fmla="*/ 1585 w 1556636"/>
                  <a:gd name="connsiteY6" fmla="*/ 86536 h 324831"/>
                  <a:gd name="connsiteX0" fmla="*/ 1585 w 1556636"/>
                  <a:gd name="connsiteY0" fmla="*/ 86536 h 324831"/>
                  <a:gd name="connsiteX1" fmla="*/ 257644 w 1556636"/>
                  <a:gd name="connsiteY1" fmla="*/ 14929 h 324831"/>
                  <a:gd name="connsiteX2" fmla="*/ 1290492 w 1556636"/>
                  <a:gd name="connsiteY2" fmla="*/ 0 h 324831"/>
                  <a:gd name="connsiteX3" fmla="*/ 1556636 w 1556636"/>
                  <a:gd name="connsiteY3" fmla="*/ 135055 h 324831"/>
                  <a:gd name="connsiteX4" fmla="*/ 1555179 w 1556636"/>
                  <a:gd name="connsiteY4" fmla="*/ 317211 h 324831"/>
                  <a:gd name="connsiteX5" fmla="*/ 0 w 1556636"/>
                  <a:gd name="connsiteY5" fmla="*/ 324831 h 324831"/>
                  <a:gd name="connsiteX6" fmla="*/ 1585 w 1556636"/>
                  <a:gd name="connsiteY6" fmla="*/ 86536 h 324831"/>
                  <a:gd name="connsiteX0" fmla="*/ 1585 w 1556636"/>
                  <a:gd name="connsiteY0" fmla="*/ 86536 h 324831"/>
                  <a:gd name="connsiteX1" fmla="*/ 257644 w 1556636"/>
                  <a:gd name="connsiteY1" fmla="*/ 14929 h 324831"/>
                  <a:gd name="connsiteX2" fmla="*/ 1290492 w 1556636"/>
                  <a:gd name="connsiteY2" fmla="*/ 0 h 324831"/>
                  <a:gd name="connsiteX3" fmla="*/ 1556636 w 1556636"/>
                  <a:gd name="connsiteY3" fmla="*/ 135055 h 324831"/>
                  <a:gd name="connsiteX4" fmla="*/ 1555179 w 1556636"/>
                  <a:gd name="connsiteY4" fmla="*/ 317211 h 324831"/>
                  <a:gd name="connsiteX5" fmla="*/ 0 w 1556636"/>
                  <a:gd name="connsiteY5" fmla="*/ 324831 h 324831"/>
                  <a:gd name="connsiteX6" fmla="*/ 1585 w 1556636"/>
                  <a:gd name="connsiteY6" fmla="*/ 86536 h 324831"/>
                  <a:gd name="connsiteX0" fmla="*/ 1585 w 1556636"/>
                  <a:gd name="connsiteY0" fmla="*/ 86536 h 324831"/>
                  <a:gd name="connsiteX1" fmla="*/ 257644 w 1556636"/>
                  <a:gd name="connsiteY1" fmla="*/ 14929 h 324831"/>
                  <a:gd name="connsiteX2" fmla="*/ 1290492 w 1556636"/>
                  <a:gd name="connsiteY2" fmla="*/ 0 h 324831"/>
                  <a:gd name="connsiteX3" fmla="*/ 1556636 w 1556636"/>
                  <a:gd name="connsiteY3" fmla="*/ 135055 h 324831"/>
                  <a:gd name="connsiteX4" fmla="*/ 1555179 w 1556636"/>
                  <a:gd name="connsiteY4" fmla="*/ 317211 h 324831"/>
                  <a:gd name="connsiteX5" fmla="*/ 0 w 1556636"/>
                  <a:gd name="connsiteY5" fmla="*/ 324831 h 324831"/>
                  <a:gd name="connsiteX6" fmla="*/ 1585 w 1556636"/>
                  <a:gd name="connsiteY6" fmla="*/ 86536 h 324831"/>
                  <a:gd name="connsiteX0" fmla="*/ 1585 w 1557356"/>
                  <a:gd name="connsiteY0" fmla="*/ 88652 h 326947"/>
                  <a:gd name="connsiteX1" fmla="*/ 257644 w 1557356"/>
                  <a:gd name="connsiteY1" fmla="*/ 17045 h 326947"/>
                  <a:gd name="connsiteX2" fmla="*/ 1290492 w 1557356"/>
                  <a:gd name="connsiteY2" fmla="*/ 2116 h 326947"/>
                  <a:gd name="connsiteX3" fmla="*/ 1557356 w 1557356"/>
                  <a:gd name="connsiteY3" fmla="*/ 107313 h 326947"/>
                  <a:gd name="connsiteX4" fmla="*/ 1555179 w 1557356"/>
                  <a:gd name="connsiteY4" fmla="*/ 319327 h 326947"/>
                  <a:gd name="connsiteX5" fmla="*/ 0 w 1557356"/>
                  <a:gd name="connsiteY5" fmla="*/ 326947 h 326947"/>
                  <a:gd name="connsiteX6" fmla="*/ 1585 w 1557356"/>
                  <a:gd name="connsiteY6" fmla="*/ 88652 h 326947"/>
                  <a:gd name="connsiteX0" fmla="*/ 1585 w 1557356"/>
                  <a:gd name="connsiteY0" fmla="*/ 86536 h 324831"/>
                  <a:gd name="connsiteX1" fmla="*/ 257644 w 1557356"/>
                  <a:gd name="connsiteY1" fmla="*/ 14929 h 324831"/>
                  <a:gd name="connsiteX2" fmla="*/ 1290492 w 1557356"/>
                  <a:gd name="connsiteY2" fmla="*/ 0 h 324831"/>
                  <a:gd name="connsiteX3" fmla="*/ 1557356 w 1557356"/>
                  <a:gd name="connsiteY3" fmla="*/ 105197 h 324831"/>
                  <a:gd name="connsiteX4" fmla="*/ 1555179 w 1557356"/>
                  <a:gd name="connsiteY4" fmla="*/ 317211 h 324831"/>
                  <a:gd name="connsiteX5" fmla="*/ 0 w 1557356"/>
                  <a:gd name="connsiteY5" fmla="*/ 324831 h 324831"/>
                  <a:gd name="connsiteX6" fmla="*/ 1585 w 1557356"/>
                  <a:gd name="connsiteY6" fmla="*/ 86536 h 324831"/>
                  <a:gd name="connsiteX0" fmla="*/ 1585 w 1557356"/>
                  <a:gd name="connsiteY0" fmla="*/ 86827 h 325122"/>
                  <a:gd name="connsiteX1" fmla="*/ 257644 w 1557356"/>
                  <a:gd name="connsiteY1" fmla="*/ 15220 h 325122"/>
                  <a:gd name="connsiteX2" fmla="*/ 1290492 w 1557356"/>
                  <a:gd name="connsiteY2" fmla="*/ 291 h 325122"/>
                  <a:gd name="connsiteX3" fmla="*/ 1557356 w 1557356"/>
                  <a:gd name="connsiteY3" fmla="*/ 105488 h 325122"/>
                  <a:gd name="connsiteX4" fmla="*/ 1555179 w 1557356"/>
                  <a:gd name="connsiteY4" fmla="*/ 317502 h 325122"/>
                  <a:gd name="connsiteX5" fmla="*/ 0 w 1557356"/>
                  <a:gd name="connsiteY5" fmla="*/ 325122 h 325122"/>
                  <a:gd name="connsiteX6" fmla="*/ 1585 w 1557356"/>
                  <a:gd name="connsiteY6" fmla="*/ 86827 h 325122"/>
                  <a:gd name="connsiteX0" fmla="*/ 1585 w 1555321"/>
                  <a:gd name="connsiteY0" fmla="*/ 93559 h 331854"/>
                  <a:gd name="connsiteX1" fmla="*/ 257644 w 1555321"/>
                  <a:gd name="connsiteY1" fmla="*/ 21952 h 331854"/>
                  <a:gd name="connsiteX2" fmla="*/ 1290492 w 1555321"/>
                  <a:gd name="connsiteY2" fmla="*/ 7023 h 331854"/>
                  <a:gd name="connsiteX3" fmla="*/ 1555195 w 1555321"/>
                  <a:gd name="connsiteY3" fmla="*/ 82362 h 331854"/>
                  <a:gd name="connsiteX4" fmla="*/ 1555179 w 1555321"/>
                  <a:gd name="connsiteY4" fmla="*/ 324234 h 331854"/>
                  <a:gd name="connsiteX5" fmla="*/ 0 w 1555321"/>
                  <a:gd name="connsiteY5" fmla="*/ 331854 h 331854"/>
                  <a:gd name="connsiteX6" fmla="*/ 1585 w 1555321"/>
                  <a:gd name="connsiteY6" fmla="*/ 93559 h 331854"/>
                  <a:gd name="connsiteX0" fmla="*/ 1585 w 1555321"/>
                  <a:gd name="connsiteY0" fmla="*/ 86536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1585 w 1555321"/>
                  <a:gd name="connsiteY6" fmla="*/ 86536 h 324831"/>
                  <a:gd name="connsiteX0" fmla="*/ 1585 w 1555321"/>
                  <a:gd name="connsiteY0" fmla="*/ 86536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1585 w 1555321"/>
                  <a:gd name="connsiteY6" fmla="*/ 86536 h 324831"/>
                  <a:gd name="connsiteX0" fmla="*/ 4915 w 1555321"/>
                  <a:gd name="connsiteY0" fmla="*/ 57782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4915 w 1555321"/>
                  <a:gd name="connsiteY6" fmla="*/ 57782 h 324831"/>
                  <a:gd name="connsiteX0" fmla="*/ 4915 w 1555321"/>
                  <a:gd name="connsiteY0" fmla="*/ 57782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4915 w 1555321"/>
                  <a:gd name="connsiteY6" fmla="*/ 57782 h 324831"/>
                  <a:gd name="connsiteX0" fmla="*/ 4915 w 1555321"/>
                  <a:gd name="connsiteY0" fmla="*/ 57782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4915 w 1555321"/>
                  <a:gd name="connsiteY6" fmla="*/ 57782 h 324831"/>
                  <a:gd name="connsiteX0" fmla="*/ 4915 w 1555321"/>
                  <a:gd name="connsiteY0" fmla="*/ 57782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4915 w 1555321"/>
                  <a:gd name="connsiteY6" fmla="*/ 57782 h 324831"/>
                  <a:gd name="connsiteX0" fmla="*/ 10548 w 1555321"/>
                  <a:gd name="connsiteY0" fmla="*/ 48054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10548 w 1555321"/>
                  <a:gd name="connsiteY6" fmla="*/ 48054 h 324831"/>
                  <a:gd name="connsiteX0" fmla="*/ 10548 w 1555321"/>
                  <a:gd name="connsiteY0" fmla="*/ 48054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10548 w 1555321"/>
                  <a:gd name="connsiteY6" fmla="*/ 48054 h 324831"/>
                  <a:gd name="connsiteX0" fmla="*/ 10548 w 1555321"/>
                  <a:gd name="connsiteY0" fmla="*/ 48054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10548 w 1555321"/>
                  <a:gd name="connsiteY6" fmla="*/ 48054 h 324831"/>
                  <a:gd name="connsiteX0" fmla="*/ 10548 w 1555321"/>
                  <a:gd name="connsiteY0" fmla="*/ 48054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10548 w 1555321"/>
                  <a:gd name="connsiteY6" fmla="*/ 48054 h 324831"/>
                  <a:gd name="connsiteX0" fmla="*/ 10548 w 1555321"/>
                  <a:gd name="connsiteY0" fmla="*/ 48054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10548 w 1555321"/>
                  <a:gd name="connsiteY6" fmla="*/ 48054 h 324831"/>
                  <a:gd name="connsiteX0" fmla="*/ 8342 w 1556461"/>
                  <a:gd name="connsiteY0" fmla="*/ 61055 h 324831"/>
                  <a:gd name="connsiteX1" fmla="*/ 258784 w 1556461"/>
                  <a:gd name="connsiteY1" fmla="*/ 14929 h 324831"/>
                  <a:gd name="connsiteX2" fmla="*/ 1291632 w 1556461"/>
                  <a:gd name="connsiteY2" fmla="*/ 0 h 324831"/>
                  <a:gd name="connsiteX3" fmla="*/ 1556335 w 1556461"/>
                  <a:gd name="connsiteY3" fmla="*/ 75339 h 324831"/>
                  <a:gd name="connsiteX4" fmla="*/ 1556319 w 1556461"/>
                  <a:gd name="connsiteY4" fmla="*/ 317211 h 324831"/>
                  <a:gd name="connsiteX5" fmla="*/ 1140 w 1556461"/>
                  <a:gd name="connsiteY5" fmla="*/ 324831 h 324831"/>
                  <a:gd name="connsiteX6" fmla="*/ 8342 w 1556461"/>
                  <a:gd name="connsiteY6" fmla="*/ 61055 h 324831"/>
                  <a:gd name="connsiteX0" fmla="*/ 7202 w 1555321"/>
                  <a:gd name="connsiteY0" fmla="*/ 61055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7202 w 1555321"/>
                  <a:gd name="connsiteY6" fmla="*/ 61055 h 324831"/>
                  <a:gd name="connsiteX0" fmla="*/ 7202 w 1555321"/>
                  <a:gd name="connsiteY0" fmla="*/ 61055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7202 w 1555321"/>
                  <a:gd name="connsiteY6" fmla="*/ 61055 h 324831"/>
                  <a:gd name="connsiteX0" fmla="*/ 7202 w 1555321"/>
                  <a:gd name="connsiteY0" fmla="*/ 61055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7202 w 1555321"/>
                  <a:gd name="connsiteY6" fmla="*/ 61055 h 324831"/>
                  <a:gd name="connsiteX0" fmla="*/ 7202 w 1555321"/>
                  <a:gd name="connsiteY0" fmla="*/ 61055 h 324831"/>
                  <a:gd name="connsiteX1" fmla="*/ 257644 w 1555321"/>
                  <a:gd name="connsiteY1" fmla="*/ 14929 h 324831"/>
                  <a:gd name="connsiteX2" fmla="*/ 1290492 w 1555321"/>
                  <a:gd name="connsiteY2" fmla="*/ 0 h 324831"/>
                  <a:gd name="connsiteX3" fmla="*/ 1555195 w 1555321"/>
                  <a:gd name="connsiteY3" fmla="*/ 75339 h 324831"/>
                  <a:gd name="connsiteX4" fmla="*/ 1555179 w 1555321"/>
                  <a:gd name="connsiteY4" fmla="*/ 317211 h 324831"/>
                  <a:gd name="connsiteX5" fmla="*/ 0 w 1555321"/>
                  <a:gd name="connsiteY5" fmla="*/ 324831 h 324831"/>
                  <a:gd name="connsiteX6" fmla="*/ 7202 w 1555321"/>
                  <a:gd name="connsiteY6" fmla="*/ 61055 h 324831"/>
                  <a:gd name="connsiteX0" fmla="*/ 7202 w 1555203"/>
                  <a:gd name="connsiteY0" fmla="*/ 61055 h 324831"/>
                  <a:gd name="connsiteX1" fmla="*/ 257644 w 1555203"/>
                  <a:gd name="connsiteY1" fmla="*/ 14929 h 324831"/>
                  <a:gd name="connsiteX2" fmla="*/ 1290492 w 1555203"/>
                  <a:gd name="connsiteY2" fmla="*/ 0 h 324831"/>
                  <a:gd name="connsiteX3" fmla="*/ 1549130 w 1555203"/>
                  <a:gd name="connsiteY3" fmla="*/ 47058 h 324831"/>
                  <a:gd name="connsiteX4" fmla="*/ 1555179 w 1555203"/>
                  <a:gd name="connsiteY4" fmla="*/ 317211 h 324831"/>
                  <a:gd name="connsiteX5" fmla="*/ 0 w 1555203"/>
                  <a:gd name="connsiteY5" fmla="*/ 324831 h 324831"/>
                  <a:gd name="connsiteX6" fmla="*/ 7202 w 1555203"/>
                  <a:gd name="connsiteY6" fmla="*/ 61055 h 324831"/>
                  <a:gd name="connsiteX0" fmla="*/ 7202 w 1555203"/>
                  <a:gd name="connsiteY0" fmla="*/ 61055 h 324831"/>
                  <a:gd name="connsiteX1" fmla="*/ 257644 w 1555203"/>
                  <a:gd name="connsiteY1" fmla="*/ 14929 h 324831"/>
                  <a:gd name="connsiteX2" fmla="*/ 1290492 w 1555203"/>
                  <a:gd name="connsiteY2" fmla="*/ 0 h 324831"/>
                  <a:gd name="connsiteX3" fmla="*/ 1549130 w 1555203"/>
                  <a:gd name="connsiteY3" fmla="*/ 47058 h 324831"/>
                  <a:gd name="connsiteX4" fmla="*/ 1555179 w 1555203"/>
                  <a:gd name="connsiteY4" fmla="*/ 317211 h 324831"/>
                  <a:gd name="connsiteX5" fmla="*/ 0 w 1555203"/>
                  <a:gd name="connsiteY5" fmla="*/ 324831 h 324831"/>
                  <a:gd name="connsiteX6" fmla="*/ 7202 w 1555203"/>
                  <a:gd name="connsiteY6" fmla="*/ 61055 h 324831"/>
                  <a:gd name="connsiteX0" fmla="*/ 7202 w 1555749"/>
                  <a:gd name="connsiteY0" fmla="*/ 61055 h 324831"/>
                  <a:gd name="connsiteX1" fmla="*/ 257644 w 1555749"/>
                  <a:gd name="connsiteY1" fmla="*/ 14929 h 324831"/>
                  <a:gd name="connsiteX2" fmla="*/ 1290492 w 1555749"/>
                  <a:gd name="connsiteY2" fmla="*/ 0 h 324831"/>
                  <a:gd name="connsiteX3" fmla="*/ 1549130 w 1555749"/>
                  <a:gd name="connsiteY3" fmla="*/ 47058 h 324831"/>
                  <a:gd name="connsiteX4" fmla="*/ 1555179 w 1555749"/>
                  <a:gd name="connsiteY4" fmla="*/ 317211 h 324831"/>
                  <a:gd name="connsiteX5" fmla="*/ 0 w 1555749"/>
                  <a:gd name="connsiteY5" fmla="*/ 324831 h 324831"/>
                  <a:gd name="connsiteX6" fmla="*/ 7202 w 1555749"/>
                  <a:gd name="connsiteY6" fmla="*/ 61055 h 324831"/>
                  <a:gd name="connsiteX0" fmla="*/ 7202 w 1555749"/>
                  <a:gd name="connsiteY0" fmla="*/ 61055 h 324831"/>
                  <a:gd name="connsiteX1" fmla="*/ 257644 w 1555749"/>
                  <a:gd name="connsiteY1" fmla="*/ 14929 h 324831"/>
                  <a:gd name="connsiteX2" fmla="*/ 1290492 w 1555749"/>
                  <a:gd name="connsiteY2" fmla="*/ 0 h 324831"/>
                  <a:gd name="connsiteX3" fmla="*/ 1549130 w 1555749"/>
                  <a:gd name="connsiteY3" fmla="*/ 47058 h 324831"/>
                  <a:gd name="connsiteX4" fmla="*/ 1555179 w 1555749"/>
                  <a:gd name="connsiteY4" fmla="*/ 317211 h 324831"/>
                  <a:gd name="connsiteX5" fmla="*/ 0 w 1555749"/>
                  <a:gd name="connsiteY5" fmla="*/ 324831 h 324831"/>
                  <a:gd name="connsiteX6" fmla="*/ 7202 w 1555749"/>
                  <a:gd name="connsiteY6" fmla="*/ 61055 h 324831"/>
                  <a:gd name="connsiteX0" fmla="*/ 7202 w 1555749"/>
                  <a:gd name="connsiteY0" fmla="*/ 62076 h 325852"/>
                  <a:gd name="connsiteX1" fmla="*/ 257644 w 1555749"/>
                  <a:gd name="connsiteY1" fmla="*/ 15950 h 325852"/>
                  <a:gd name="connsiteX2" fmla="*/ 1290492 w 1555749"/>
                  <a:gd name="connsiteY2" fmla="*/ 1021 h 325852"/>
                  <a:gd name="connsiteX3" fmla="*/ 1549130 w 1555749"/>
                  <a:gd name="connsiteY3" fmla="*/ 48079 h 325852"/>
                  <a:gd name="connsiteX4" fmla="*/ 1555179 w 1555749"/>
                  <a:gd name="connsiteY4" fmla="*/ 318232 h 325852"/>
                  <a:gd name="connsiteX5" fmla="*/ 0 w 1555749"/>
                  <a:gd name="connsiteY5" fmla="*/ 325852 h 325852"/>
                  <a:gd name="connsiteX6" fmla="*/ 7202 w 1555749"/>
                  <a:gd name="connsiteY6" fmla="*/ 62076 h 325852"/>
                  <a:gd name="connsiteX0" fmla="*/ 7202 w 1555749"/>
                  <a:gd name="connsiteY0" fmla="*/ 59638 h 323414"/>
                  <a:gd name="connsiteX1" fmla="*/ 257644 w 1555749"/>
                  <a:gd name="connsiteY1" fmla="*/ 13512 h 323414"/>
                  <a:gd name="connsiteX2" fmla="*/ 1290492 w 1555749"/>
                  <a:gd name="connsiteY2" fmla="*/ 1780 h 323414"/>
                  <a:gd name="connsiteX3" fmla="*/ 1549130 w 1555749"/>
                  <a:gd name="connsiteY3" fmla="*/ 45641 h 323414"/>
                  <a:gd name="connsiteX4" fmla="*/ 1555179 w 1555749"/>
                  <a:gd name="connsiteY4" fmla="*/ 315794 h 323414"/>
                  <a:gd name="connsiteX5" fmla="*/ 0 w 1555749"/>
                  <a:gd name="connsiteY5" fmla="*/ 323414 h 323414"/>
                  <a:gd name="connsiteX6" fmla="*/ 7202 w 1555749"/>
                  <a:gd name="connsiteY6" fmla="*/ 59638 h 323414"/>
                  <a:gd name="connsiteX0" fmla="*/ 7202 w 1555749"/>
                  <a:gd name="connsiteY0" fmla="*/ 57401 h 321177"/>
                  <a:gd name="connsiteX1" fmla="*/ 257644 w 1555749"/>
                  <a:gd name="connsiteY1" fmla="*/ 11275 h 321177"/>
                  <a:gd name="connsiteX2" fmla="*/ 1291109 w 1555749"/>
                  <a:gd name="connsiteY2" fmla="*/ 2740 h 321177"/>
                  <a:gd name="connsiteX3" fmla="*/ 1549130 w 1555749"/>
                  <a:gd name="connsiteY3" fmla="*/ 43404 h 321177"/>
                  <a:gd name="connsiteX4" fmla="*/ 1555179 w 1555749"/>
                  <a:gd name="connsiteY4" fmla="*/ 313557 h 321177"/>
                  <a:gd name="connsiteX5" fmla="*/ 0 w 1555749"/>
                  <a:gd name="connsiteY5" fmla="*/ 321177 h 321177"/>
                  <a:gd name="connsiteX6" fmla="*/ 7202 w 1555749"/>
                  <a:gd name="connsiteY6" fmla="*/ 57401 h 32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5749" h="321177">
                    <a:moveTo>
                      <a:pt x="7202" y="57401"/>
                    </a:moveTo>
                    <a:cubicBezTo>
                      <a:pt x="23578" y="-8615"/>
                      <a:pt x="115033" y="11275"/>
                      <a:pt x="257644" y="11275"/>
                    </a:cubicBezTo>
                    <a:lnTo>
                      <a:pt x="1291109" y="2740"/>
                    </a:lnTo>
                    <a:cubicBezTo>
                      <a:pt x="1433720" y="2740"/>
                      <a:pt x="1529936" y="-15763"/>
                      <a:pt x="1549130" y="43404"/>
                    </a:cubicBezTo>
                    <a:cubicBezTo>
                      <a:pt x="1557742" y="127684"/>
                      <a:pt x="1555665" y="282696"/>
                      <a:pt x="1555179" y="313557"/>
                    </a:cubicBezTo>
                    <a:lnTo>
                      <a:pt x="0" y="321177"/>
                    </a:lnTo>
                    <a:cubicBezTo>
                      <a:pt x="528" y="249210"/>
                      <a:pt x="-1776" y="147232"/>
                      <a:pt x="7202" y="57401"/>
                    </a:cubicBezTo>
                    <a:close/>
                  </a:path>
                </a:pathLst>
              </a:custGeom>
              <a:solidFill>
                <a:srgbClr val="B3CC93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Прямоугольник 178"/>
              <p:cNvSpPr/>
              <p:nvPr/>
            </p:nvSpPr>
            <p:spPr>
              <a:xfrm>
                <a:off x="4248806" y="4228422"/>
                <a:ext cx="728084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End to End</a:t>
                </a:r>
              </a:p>
            </p:txBody>
          </p:sp>
          <p:sp>
            <p:nvSpPr>
              <p:cNvPr id="198" name="Rounded Rectangle 14"/>
              <p:cNvSpPr/>
              <p:nvPr/>
            </p:nvSpPr>
            <p:spPr>
              <a:xfrm>
                <a:off x="6432063" y="3188062"/>
                <a:ext cx="1166816" cy="243623"/>
              </a:xfrm>
              <a:custGeom>
                <a:avLst/>
                <a:gdLst>
                  <a:gd name="connsiteX0" fmla="*/ 0 w 1549288"/>
                  <a:gd name="connsiteY0" fmla="*/ 258220 h 2474540"/>
                  <a:gd name="connsiteX1" fmla="*/ 258220 w 1549288"/>
                  <a:gd name="connsiteY1" fmla="*/ 0 h 2474540"/>
                  <a:gd name="connsiteX2" fmla="*/ 1291068 w 1549288"/>
                  <a:gd name="connsiteY2" fmla="*/ 0 h 2474540"/>
                  <a:gd name="connsiteX3" fmla="*/ 1549288 w 1549288"/>
                  <a:gd name="connsiteY3" fmla="*/ 258220 h 2474540"/>
                  <a:gd name="connsiteX4" fmla="*/ 1549288 w 1549288"/>
                  <a:gd name="connsiteY4" fmla="*/ 2216320 h 2474540"/>
                  <a:gd name="connsiteX5" fmla="*/ 1291068 w 1549288"/>
                  <a:gd name="connsiteY5" fmla="*/ 2474540 h 2474540"/>
                  <a:gd name="connsiteX6" fmla="*/ 258220 w 1549288"/>
                  <a:gd name="connsiteY6" fmla="*/ 2474540 h 2474540"/>
                  <a:gd name="connsiteX7" fmla="*/ 0 w 1549288"/>
                  <a:gd name="connsiteY7" fmla="*/ 2216320 h 2474540"/>
                  <a:gd name="connsiteX8" fmla="*/ 0 w 1549288"/>
                  <a:gd name="connsiteY8" fmla="*/ 258220 h 2474540"/>
                  <a:gd name="connsiteX0" fmla="*/ 0 w 1549288"/>
                  <a:gd name="connsiteY0" fmla="*/ 258220 h 2490234"/>
                  <a:gd name="connsiteX1" fmla="*/ 258220 w 1549288"/>
                  <a:gd name="connsiteY1" fmla="*/ 0 h 2490234"/>
                  <a:gd name="connsiteX2" fmla="*/ 1291068 w 1549288"/>
                  <a:gd name="connsiteY2" fmla="*/ 0 h 2490234"/>
                  <a:gd name="connsiteX3" fmla="*/ 1549288 w 1549288"/>
                  <a:gd name="connsiteY3" fmla="*/ 258220 h 2490234"/>
                  <a:gd name="connsiteX4" fmla="*/ 1549288 w 1549288"/>
                  <a:gd name="connsiteY4" fmla="*/ 2216320 h 2490234"/>
                  <a:gd name="connsiteX5" fmla="*/ 258220 w 1549288"/>
                  <a:gd name="connsiteY5" fmla="*/ 2474540 h 2490234"/>
                  <a:gd name="connsiteX6" fmla="*/ 0 w 1549288"/>
                  <a:gd name="connsiteY6" fmla="*/ 2216320 h 2490234"/>
                  <a:gd name="connsiteX7" fmla="*/ 0 w 1549288"/>
                  <a:gd name="connsiteY7" fmla="*/ 258220 h 2490234"/>
                  <a:gd name="connsiteX0" fmla="*/ 0 w 1549288"/>
                  <a:gd name="connsiteY0" fmla="*/ 258220 h 2461082"/>
                  <a:gd name="connsiteX1" fmla="*/ 258220 w 1549288"/>
                  <a:gd name="connsiteY1" fmla="*/ 0 h 2461082"/>
                  <a:gd name="connsiteX2" fmla="*/ 1291068 w 1549288"/>
                  <a:gd name="connsiteY2" fmla="*/ 0 h 2461082"/>
                  <a:gd name="connsiteX3" fmla="*/ 1549288 w 1549288"/>
                  <a:gd name="connsiteY3" fmla="*/ 258220 h 2461082"/>
                  <a:gd name="connsiteX4" fmla="*/ 1549288 w 1549288"/>
                  <a:gd name="connsiteY4" fmla="*/ 2216320 h 2461082"/>
                  <a:gd name="connsiteX5" fmla="*/ 0 w 1549288"/>
                  <a:gd name="connsiteY5" fmla="*/ 2216320 h 2461082"/>
                  <a:gd name="connsiteX6" fmla="*/ 0 w 1549288"/>
                  <a:gd name="connsiteY6" fmla="*/ 258220 h 2461082"/>
                  <a:gd name="connsiteX0" fmla="*/ 0 w 1549288"/>
                  <a:gd name="connsiteY0" fmla="*/ 258220 h 2360393"/>
                  <a:gd name="connsiteX1" fmla="*/ 258220 w 1549288"/>
                  <a:gd name="connsiteY1" fmla="*/ 0 h 2360393"/>
                  <a:gd name="connsiteX2" fmla="*/ 1291068 w 1549288"/>
                  <a:gd name="connsiteY2" fmla="*/ 0 h 2360393"/>
                  <a:gd name="connsiteX3" fmla="*/ 1549288 w 1549288"/>
                  <a:gd name="connsiteY3" fmla="*/ 258220 h 2360393"/>
                  <a:gd name="connsiteX4" fmla="*/ 1549288 w 1549288"/>
                  <a:gd name="connsiteY4" fmla="*/ 2216320 h 2360393"/>
                  <a:gd name="connsiteX5" fmla="*/ 0 w 1549288"/>
                  <a:gd name="connsiteY5" fmla="*/ 2216320 h 2360393"/>
                  <a:gd name="connsiteX6" fmla="*/ 0 w 1549288"/>
                  <a:gd name="connsiteY6" fmla="*/ 258220 h 2360393"/>
                  <a:gd name="connsiteX0" fmla="*/ 0 w 1549288"/>
                  <a:gd name="connsiteY0" fmla="*/ 258220 h 2217967"/>
                  <a:gd name="connsiteX1" fmla="*/ 258220 w 1549288"/>
                  <a:gd name="connsiteY1" fmla="*/ 0 h 2217967"/>
                  <a:gd name="connsiteX2" fmla="*/ 1291068 w 1549288"/>
                  <a:gd name="connsiteY2" fmla="*/ 0 h 2217967"/>
                  <a:gd name="connsiteX3" fmla="*/ 1549288 w 1549288"/>
                  <a:gd name="connsiteY3" fmla="*/ 258220 h 2217967"/>
                  <a:gd name="connsiteX4" fmla="*/ 1549288 w 1549288"/>
                  <a:gd name="connsiteY4" fmla="*/ 2216320 h 2217967"/>
                  <a:gd name="connsiteX5" fmla="*/ 0 w 1549288"/>
                  <a:gd name="connsiteY5" fmla="*/ 2216320 h 2217967"/>
                  <a:gd name="connsiteX6" fmla="*/ 0 w 1549288"/>
                  <a:gd name="connsiteY6" fmla="*/ 258220 h 2217967"/>
                  <a:gd name="connsiteX0" fmla="*/ 0 w 1578471"/>
                  <a:gd name="connsiteY0" fmla="*/ 258220 h 2216331"/>
                  <a:gd name="connsiteX1" fmla="*/ 258220 w 1578471"/>
                  <a:gd name="connsiteY1" fmla="*/ 0 h 2216331"/>
                  <a:gd name="connsiteX2" fmla="*/ 1291068 w 1578471"/>
                  <a:gd name="connsiteY2" fmla="*/ 0 h 2216331"/>
                  <a:gd name="connsiteX3" fmla="*/ 1549288 w 1578471"/>
                  <a:gd name="connsiteY3" fmla="*/ 258220 h 2216331"/>
                  <a:gd name="connsiteX4" fmla="*/ 1578471 w 1578471"/>
                  <a:gd name="connsiteY4" fmla="*/ 426430 h 2216331"/>
                  <a:gd name="connsiteX5" fmla="*/ 0 w 1578471"/>
                  <a:gd name="connsiteY5" fmla="*/ 2216320 h 2216331"/>
                  <a:gd name="connsiteX6" fmla="*/ 0 w 1578471"/>
                  <a:gd name="connsiteY6" fmla="*/ 258220 h 2216331"/>
                  <a:gd name="connsiteX0" fmla="*/ 0 w 1578471"/>
                  <a:gd name="connsiteY0" fmla="*/ 258220 h 428077"/>
                  <a:gd name="connsiteX1" fmla="*/ 258220 w 1578471"/>
                  <a:gd name="connsiteY1" fmla="*/ 0 h 428077"/>
                  <a:gd name="connsiteX2" fmla="*/ 1291068 w 1578471"/>
                  <a:gd name="connsiteY2" fmla="*/ 0 h 428077"/>
                  <a:gd name="connsiteX3" fmla="*/ 1549288 w 1578471"/>
                  <a:gd name="connsiteY3" fmla="*/ 258220 h 428077"/>
                  <a:gd name="connsiteX4" fmla="*/ 1578471 w 1578471"/>
                  <a:gd name="connsiteY4" fmla="*/ 426430 h 428077"/>
                  <a:gd name="connsiteX5" fmla="*/ 19455 w 1578471"/>
                  <a:gd name="connsiteY5" fmla="*/ 426431 h 428077"/>
                  <a:gd name="connsiteX6" fmla="*/ 0 w 1578471"/>
                  <a:gd name="connsiteY6" fmla="*/ 258220 h 428077"/>
                  <a:gd name="connsiteX0" fmla="*/ 0 w 1549288"/>
                  <a:gd name="connsiteY0" fmla="*/ 258220 h 430764"/>
                  <a:gd name="connsiteX1" fmla="*/ 258220 w 1549288"/>
                  <a:gd name="connsiteY1" fmla="*/ 0 h 430764"/>
                  <a:gd name="connsiteX2" fmla="*/ 1291068 w 1549288"/>
                  <a:gd name="connsiteY2" fmla="*/ 0 h 430764"/>
                  <a:gd name="connsiteX3" fmla="*/ 1549288 w 1549288"/>
                  <a:gd name="connsiteY3" fmla="*/ 258220 h 430764"/>
                  <a:gd name="connsiteX4" fmla="*/ 1543802 w 1549288"/>
                  <a:gd name="connsiteY4" fmla="*/ 430764 h 430764"/>
                  <a:gd name="connsiteX5" fmla="*/ 19455 w 1549288"/>
                  <a:gd name="connsiteY5" fmla="*/ 426431 h 430764"/>
                  <a:gd name="connsiteX6" fmla="*/ 0 w 1549288"/>
                  <a:gd name="connsiteY6" fmla="*/ 258220 h 430764"/>
                  <a:gd name="connsiteX0" fmla="*/ 6547 w 1555835"/>
                  <a:gd name="connsiteY0" fmla="*/ 258220 h 430764"/>
                  <a:gd name="connsiteX1" fmla="*/ 264767 w 1555835"/>
                  <a:gd name="connsiteY1" fmla="*/ 0 h 430764"/>
                  <a:gd name="connsiteX2" fmla="*/ 1297615 w 1555835"/>
                  <a:gd name="connsiteY2" fmla="*/ 0 h 430764"/>
                  <a:gd name="connsiteX3" fmla="*/ 1555835 w 1555835"/>
                  <a:gd name="connsiteY3" fmla="*/ 258220 h 430764"/>
                  <a:gd name="connsiteX4" fmla="*/ 1550349 w 1555835"/>
                  <a:gd name="connsiteY4" fmla="*/ 430764 h 430764"/>
                  <a:gd name="connsiteX5" fmla="*/ 0 w 1555835"/>
                  <a:gd name="connsiteY5" fmla="*/ 426431 h 430764"/>
                  <a:gd name="connsiteX6" fmla="*/ 6547 w 1555835"/>
                  <a:gd name="connsiteY6" fmla="*/ 258220 h 430764"/>
                  <a:gd name="connsiteX0" fmla="*/ 6547 w 1562302"/>
                  <a:gd name="connsiteY0" fmla="*/ 258220 h 426605"/>
                  <a:gd name="connsiteX1" fmla="*/ 264767 w 1562302"/>
                  <a:gd name="connsiteY1" fmla="*/ 0 h 426605"/>
                  <a:gd name="connsiteX2" fmla="*/ 1297615 w 1562302"/>
                  <a:gd name="connsiteY2" fmla="*/ 0 h 426605"/>
                  <a:gd name="connsiteX3" fmla="*/ 1555835 w 1562302"/>
                  <a:gd name="connsiteY3" fmla="*/ 258220 h 426605"/>
                  <a:gd name="connsiteX4" fmla="*/ 1562302 w 1562302"/>
                  <a:gd name="connsiteY4" fmla="*/ 317211 h 426605"/>
                  <a:gd name="connsiteX5" fmla="*/ 0 w 1562302"/>
                  <a:gd name="connsiteY5" fmla="*/ 426431 h 426605"/>
                  <a:gd name="connsiteX6" fmla="*/ 6547 w 1562302"/>
                  <a:gd name="connsiteY6" fmla="*/ 258220 h 426605"/>
                  <a:gd name="connsiteX0" fmla="*/ 0 w 1555755"/>
                  <a:gd name="connsiteY0" fmla="*/ 258220 h 324831"/>
                  <a:gd name="connsiteX1" fmla="*/ 258220 w 1555755"/>
                  <a:gd name="connsiteY1" fmla="*/ 0 h 324831"/>
                  <a:gd name="connsiteX2" fmla="*/ 1291068 w 1555755"/>
                  <a:gd name="connsiteY2" fmla="*/ 0 h 324831"/>
                  <a:gd name="connsiteX3" fmla="*/ 1549288 w 1555755"/>
                  <a:gd name="connsiteY3" fmla="*/ 258220 h 324831"/>
                  <a:gd name="connsiteX4" fmla="*/ 1555755 w 1555755"/>
                  <a:gd name="connsiteY4" fmla="*/ 317211 h 324831"/>
                  <a:gd name="connsiteX5" fmla="*/ 11382 w 1555755"/>
                  <a:gd name="connsiteY5" fmla="*/ 324831 h 324831"/>
                  <a:gd name="connsiteX6" fmla="*/ 0 w 1555755"/>
                  <a:gd name="connsiteY6" fmla="*/ 258220 h 324831"/>
                  <a:gd name="connsiteX0" fmla="*/ 0 w 1555755"/>
                  <a:gd name="connsiteY0" fmla="*/ 258220 h 324831"/>
                  <a:gd name="connsiteX1" fmla="*/ 42992 w 1555755"/>
                  <a:gd name="connsiteY1" fmla="*/ 113146 h 324831"/>
                  <a:gd name="connsiteX2" fmla="*/ 258220 w 1555755"/>
                  <a:gd name="connsiteY2" fmla="*/ 0 h 324831"/>
                  <a:gd name="connsiteX3" fmla="*/ 1291068 w 1555755"/>
                  <a:gd name="connsiteY3" fmla="*/ 0 h 324831"/>
                  <a:gd name="connsiteX4" fmla="*/ 1549288 w 1555755"/>
                  <a:gd name="connsiteY4" fmla="*/ 258220 h 324831"/>
                  <a:gd name="connsiteX5" fmla="*/ 1555755 w 1555755"/>
                  <a:gd name="connsiteY5" fmla="*/ 317211 h 324831"/>
                  <a:gd name="connsiteX6" fmla="*/ 11382 w 1555755"/>
                  <a:gd name="connsiteY6" fmla="*/ 324831 h 324831"/>
                  <a:gd name="connsiteX7" fmla="*/ 0 w 1555755"/>
                  <a:gd name="connsiteY7" fmla="*/ 258220 h 324831"/>
                  <a:gd name="connsiteX0" fmla="*/ 0 w 1555755"/>
                  <a:gd name="connsiteY0" fmla="*/ 258220 h 324831"/>
                  <a:gd name="connsiteX1" fmla="*/ 35876 w 1555755"/>
                  <a:gd name="connsiteY1" fmla="*/ 66892 h 324831"/>
                  <a:gd name="connsiteX2" fmla="*/ 258220 w 1555755"/>
                  <a:gd name="connsiteY2" fmla="*/ 0 h 324831"/>
                  <a:gd name="connsiteX3" fmla="*/ 1291068 w 1555755"/>
                  <a:gd name="connsiteY3" fmla="*/ 0 h 324831"/>
                  <a:gd name="connsiteX4" fmla="*/ 1549288 w 1555755"/>
                  <a:gd name="connsiteY4" fmla="*/ 258220 h 324831"/>
                  <a:gd name="connsiteX5" fmla="*/ 1555755 w 1555755"/>
                  <a:gd name="connsiteY5" fmla="*/ 317211 h 324831"/>
                  <a:gd name="connsiteX6" fmla="*/ 11382 w 1555755"/>
                  <a:gd name="connsiteY6" fmla="*/ 324831 h 324831"/>
                  <a:gd name="connsiteX7" fmla="*/ 0 w 1555755"/>
                  <a:gd name="connsiteY7" fmla="*/ 258220 h 324831"/>
                  <a:gd name="connsiteX0" fmla="*/ 0 w 1555755"/>
                  <a:gd name="connsiteY0" fmla="*/ 258220 h 324831"/>
                  <a:gd name="connsiteX1" fmla="*/ 35876 w 1555755"/>
                  <a:gd name="connsiteY1" fmla="*/ 66892 h 324831"/>
                  <a:gd name="connsiteX2" fmla="*/ 258220 w 1555755"/>
                  <a:gd name="connsiteY2" fmla="*/ 0 h 324831"/>
                  <a:gd name="connsiteX3" fmla="*/ 1291068 w 1555755"/>
                  <a:gd name="connsiteY3" fmla="*/ 0 h 324831"/>
                  <a:gd name="connsiteX4" fmla="*/ 1480415 w 1555755"/>
                  <a:gd name="connsiteY4" fmla="*/ 88240 h 324831"/>
                  <a:gd name="connsiteX5" fmla="*/ 1549288 w 1555755"/>
                  <a:gd name="connsiteY5" fmla="*/ 258220 h 324831"/>
                  <a:gd name="connsiteX6" fmla="*/ 1555755 w 1555755"/>
                  <a:gd name="connsiteY6" fmla="*/ 317211 h 324831"/>
                  <a:gd name="connsiteX7" fmla="*/ 11382 w 1555755"/>
                  <a:gd name="connsiteY7" fmla="*/ 324831 h 324831"/>
                  <a:gd name="connsiteX8" fmla="*/ 0 w 1555755"/>
                  <a:gd name="connsiteY8" fmla="*/ 258220 h 324831"/>
                  <a:gd name="connsiteX0" fmla="*/ 0 w 1555755"/>
                  <a:gd name="connsiteY0" fmla="*/ 258220 h 324831"/>
                  <a:gd name="connsiteX1" fmla="*/ 35876 w 1555755"/>
                  <a:gd name="connsiteY1" fmla="*/ 66892 h 324831"/>
                  <a:gd name="connsiteX2" fmla="*/ 258220 w 1555755"/>
                  <a:gd name="connsiteY2" fmla="*/ 0 h 324831"/>
                  <a:gd name="connsiteX3" fmla="*/ 1291068 w 1555755"/>
                  <a:gd name="connsiteY3" fmla="*/ 0 h 324831"/>
                  <a:gd name="connsiteX4" fmla="*/ 1523111 w 1555755"/>
                  <a:gd name="connsiteY4" fmla="*/ 74008 h 324831"/>
                  <a:gd name="connsiteX5" fmla="*/ 1549288 w 1555755"/>
                  <a:gd name="connsiteY5" fmla="*/ 258220 h 324831"/>
                  <a:gd name="connsiteX6" fmla="*/ 1555755 w 1555755"/>
                  <a:gd name="connsiteY6" fmla="*/ 317211 h 324831"/>
                  <a:gd name="connsiteX7" fmla="*/ 11382 w 1555755"/>
                  <a:gd name="connsiteY7" fmla="*/ 324831 h 324831"/>
                  <a:gd name="connsiteX8" fmla="*/ 0 w 1555755"/>
                  <a:gd name="connsiteY8" fmla="*/ 258220 h 3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5755" h="324831">
                    <a:moveTo>
                      <a:pt x="0" y="258220"/>
                    </a:moveTo>
                    <a:cubicBezTo>
                      <a:pt x="5268" y="222939"/>
                      <a:pt x="-7161" y="109929"/>
                      <a:pt x="35876" y="66892"/>
                    </a:cubicBezTo>
                    <a:cubicBezTo>
                      <a:pt x="78913" y="23855"/>
                      <a:pt x="50207" y="18858"/>
                      <a:pt x="258220" y="0"/>
                    </a:cubicBezTo>
                    <a:lnTo>
                      <a:pt x="1291068" y="0"/>
                    </a:lnTo>
                    <a:cubicBezTo>
                      <a:pt x="1494767" y="14707"/>
                      <a:pt x="1480074" y="30971"/>
                      <a:pt x="1523111" y="74008"/>
                    </a:cubicBezTo>
                    <a:cubicBezTo>
                      <a:pt x="1566148" y="117045"/>
                      <a:pt x="1536731" y="220058"/>
                      <a:pt x="1549288" y="258220"/>
                    </a:cubicBezTo>
                    <a:lnTo>
                      <a:pt x="1555755" y="317211"/>
                    </a:lnTo>
                    <a:lnTo>
                      <a:pt x="11382" y="324831"/>
                    </a:lnTo>
                    <a:lnTo>
                      <a:pt x="0" y="258220"/>
                    </a:lnTo>
                    <a:close/>
                  </a:path>
                </a:pathLst>
              </a:custGeom>
              <a:solidFill>
                <a:srgbClr val="B3CC93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9" name="Прямоугольник 70"/>
              <p:cNvSpPr/>
              <p:nvPr/>
            </p:nvSpPr>
            <p:spPr>
              <a:xfrm>
                <a:off x="6420464" y="3210842"/>
                <a:ext cx="118974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Ayla Cloud-to-Cloud</a:t>
                </a:r>
              </a:p>
            </p:txBody>
          </p:sp>
          <p:sp>
            <p:nvSpPr>
              <p:cNvPr id="200" name="Скругленный прямоугольник 2"/>
              <p:cNvSpPr/>
              <p:nvPr/>
            </p:nvSpPr>
            <p:spPr>
              <a:xfrm>
                <a:off x="2856728" y="1157825"/>
                <a:ext cx="3413991" cy="187329"/>
              </a:xfrm>
              <a:prstGeom prst="roundRect">
                <a:avLst>
                  <a:gd name="adj" fmla="val 42693"/>
                </a:avLst>
              </a:prstGeom>
              <a:solidFill>
                <a:srgbClr val="78A2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201" name="Прямоугольник 74"/>
              <p:cNvSpPr/>
              <p:nvPr/>
            </p:nvSpPr>
            <p:spPr>
              <a:xfrm>
                <a:off x="4108978" y="1156674"/>
                <a:ext cx="883576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Developer Portal</a:t>
                </a:r>
              </a:p>
            </p:txBody>
          </p:sp>
          <p:sp>
            <p:nvSpPr>
              <p:cNvPr id="202" name="Скругленный прямоугольник 175"/>
              <p:cNvSpPr/>
              <p:nvPr/>
            </p:nvSpPr>
            <p:spPr>
              <a:xfrm>
                <a:off x="2853772" y="1382312"/>
                <a:ext cx="3418562" cy="187329"/>
              </a:xfrm>
              <a:prstGeom prst="roundRect">
                <a:avLst>
                  <a:gd name="adj" fmla="val 42693"/>
                </a:avLst>
              </a:prstGeom>
              <a:solidFill>
                <a:srgbClr val="78A2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203" name="Прямоугольник 84"/>
              <p:cNvSpPr/>
              <p:nvPr/>
            </p:nvSpPr>
            <p:spPr>
              <a:xfrm>
                <a:off x="4120198" y="1383533"/>
                <a:ext cx="861134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OEM Dashboard</a:t>
                </a:r>
              </a:p>
            </p:txBody>
          </p:sp>
          <p:sp>
            <p:nvSpPr>
              <p:cNvPr id="204" name="Скругленный прямоугольник 176"/>
              <p:cNvSpPr/>
              <p:nvPr/>
            </p:nvSpPr>
            <p:spPr>
              <a:xfrm>
                <a:off x="2853772" y="3873063"/>
                <a:ext cx="3418562" cy="187329"/>
              </a:xfrm>
              <a:prstGeom prst="roundRect">
                <a:avLst>
                  <a:gd name="adj" fmla="val 42693"/>
                </a:avLst>
              </a:prstGeom>
              <a:solidFill>
                <a:srgbClr val="4FB3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205" name="Прямоугольник 105"/>
              <p:cNvSpPr/>
              <p:nvPr/>
            </p:nvSpPr>
            <p:spPr>
              <a:xfrm>
                <a:off x="4026909" y="3877338"/>
                <a:ext cx="1085554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Multi-Region Support</a:t>
                </a:r>
              </a:p>
            </p:txBody>
          </p:sp>
          <p:sp>
            <p:nvSpPr>
              <p:cNvPr id="206" name="Скругленный прямоугольник 177"/>
              <p:cNvSpPr/>
              <p:nvPr/>
            </p:nvSpPr>
            <p:spPr>
              <a:xfrm>
                <a:off x="1620702" y="4501571"/>
                <a:ext cx="2929724" cy="187329"/>
              </a:xfrm>
              <a:prstGeom prst="roundRect">
                <a:avLst>
                  <a:gd name="adj" fmla="val 42693"/>
                </a:avLst>
              </a:prstGeom>
              <a:solidFill>
                <a:srgbClr val="78A2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207" name="Прямоугольник 191"/>
              <p:cNvSpPr/>
              <p:nvPr/>
            </p:nvSpPr>
            <p:spPr>
              <a:xfrm>
                <a:off x="2338412" y="4501635"/>
                <a:ext cx="1513556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Security &amp; Privacy Management</a:t>
                </a:r>
              </a:p>
            </p:txBody>
          </p:sp>
          <p:sp>
            <p:nvSpPr>
              <p:cNvPr id="208" name="Скругленный прямоугольник 182"/>
              <p:cNvSpPr/>
              <p:nvPr/>
            </p:nvSpPr>
            <p:spPr>
              <a:xfrm>
                <a:off x="4606689" y="4501571"/>
                <a:ext cx="2901703" cy="187329"/>
              </a:xfrm>
              <a:prstGeom prst="roundRect">
                <a:avLst>
                  <a:gd name="adj" fmla="val 42693"/>
                </a:avLst>
              </a:prstGeom>
              <a:solidFill>
                <a:srgbClr val="78A2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209" name="Прямоугольник 192"/>
              <p:cNvSpPr/>
              <p:nvPr/>
            </p:nvSpPr>
            <p:spPr>
              <a:xfrm>
                <a:off x="5164398" y="4509942"/>
                <a:ext cx="1790875" cy="2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Scalability and Configurability Services</a:t>
                </a:r>
              </a:p>
            </p:txBody>
          </p:sp>
          <p:sp>
            <p:nvSpPr>
              <p:cNvPr id="210" name="Скругленный прямоугольник 6"/>
              <p:cNvSpPr/>
              <p:nvPr/>
            </p:nvSpPr>
            <p:spPr>
              <a:xfrm>
                <a:off x="2928839" y="1827842"/>
                <a:ext cx="751607" cy="170100"/>
              </a:xfrm>
              <a:prstGeom prst="roundRect">
                <a:avLst>
                  <a:gd name="adj" fmla="val 35620"/>
                </a:avLst>
              </a:prstGeom>
              <a:solidFill>
                <a:srgbClr val="4FB3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211" name="Прямоугольник 118"/>
              <p:cNvSpPr/>
              <p:nvPr/>
            </p:nvSpPr>
            <p:spPr>
              <a:xfrm>
                <a:off x="2968099" y="1794884"/>
                <a:ext cx="677221" cy="334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525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Role-Based Access Control (RBAC)</a:t>
                </a:r>
              </a:p>
            </p:txBody>
          </p:sp>
          <p:sp>
            <p:nvSpPr>
              <p:cNvPr id="212" name="Скругленный прямоугольник 183"/>
              <p:cNvSpPr/>
              <p:nvPr/>
            </p:nvSpPr>
            <p:spPr>
              <a:xfrm>
                <a:off x="2928839" y="2039852"/>
                <a:ext cx="751607" cy="170100"/>
              </a:xfrm>
              <a:prstGeom prst="roundRect">
                <a:avLst>
                  <a:gd name="adj" fmla="val 35620"/>
                </a:avLst>
              </a:prstGeom>
              <a:solidFill>
                <a:srgbClr val="4FB3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213" name="Прямоугольник 122"/>
              <p:cNvSpPr/>
              <p:nvPr/>
            </p:nvSpPr>
            <p:spPr>
              <a:xfrm>
                <a:off x="3001051" y="2030129"/>
                <a:ext cx="626036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Single Sign-On (SSO)</a:t>
                </a:r>
              </a:p>
            </p:txBody>
          </p:sp>
          <p:sp>
            <p:nvSpPr>
              <p:cNvPr id="214" name="Скругленный прямоугольник 184"/>
              <p:cNvSpPr/>
              <p:nvPr/>
            </p:nvSpPr>
            <p:spPr>
              <a:xfrm>
                <a:off x="3740475" y="1824519"/>
                <a:ext cx="751607" cy="170100"/>
              </a:xfrm>
              <a:prstGeom prst="roundRect">
                <a:avLst>
                  <a:gd name="adj" fmla="val 35620"/>
                </a:avLst>
              </a:prstGeom>
              <a:solidFill>
                <a:srgbClr val="78A2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215" name="Скругленный прямоугольник 185"/>
              <p:cNvSpPr/>
              <p:nvPr/>
            </p:nvSpPr>
            <p:spPr>
              <a:xfrm>
                <a:off x="3740475" y="2036529"/>
                <a:ext cx="751607" cy="170100"/>
              </a:xfrm>
              <a:prstGeom prst="roundRect">
                <a:avLst>
                  <a:gd name="adj" fmla="val 35620"/>
                </a:avLst>
              </a:prstGeom>
              <a:solidFill>
                <a:srgbClr val="78A2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216" name="Прямоугольник 120"/>
              <p:cNvSpPr/>
              <p:nvPr/>
            </p:nvSpPr>
            <p:spPr>
              <a:xfrm>
                <a:off x="3806921" y="1825533"/>
                <a:ext cx="6502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Device Sharing</a:t>
                </a:r>
              </a:p>
            </p:txBody>
          </p:sp>
          <p:sp>
            <p:nvSpPr>
              <p:cNvPr id="217" name="Прямоугольник 124"/>
              <p:cNvSpPr/>
              <p:nvPr/>
            </p:nvSpPr>
            <p:spPr>
              <a:xfrm>
                <a:off x="3815804" y="2037823"/>
                <a:ext cx="605039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OAuth</a:t>
                </a:r>
              </a:p>
            </p:txBody>
          </p:sp>
          <p:grpSp>
            <p:nvGrpSpPr>
              <p:cNvPr id="218" name="Группа 10"/>
              <p:cNvGrpSpPr/>
              <p:nvPr/>
            </p:nvGrpSpPr>
            <p:grpSpPr>
              <a:xfrm>
                <a:off x="2928840" y="2531890"/>
                <a:ext cx="1563242" cy="173423"/>
                <a:chOff x="2381119" y="3445566"/>
                <a:chExt cx="2084323" cy="231231"/>
              </a:xfrm>
            </p:grpSpPr>
            <p:sp>
              <p:nvSpPr>
                <p:cNvPr id="219" name="Скругленный прямоугольник 186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20" name="Скругленный прямоугольник 190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21" name="Прямоугольник 126"/>
              <p:cNvSpPr/>
              <p:nvPr/>
            </p:nvSpPr>
            <p:spPr>
              <a:xfrm>
                <a:off x="2884360" y="2539432"/>
                <a:ext cx="8350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Registration Services</a:t>
                </a:r>
              </a:p>
            </p:txBody>
          </p:sp>
          <p:sp>
            <p:nvSpPr>
              <p:cNvPr id="222" name="Прямоугольник 128"/>
              <p:cNvSpPr/>
              <p:nvPr/>
            </p:nvSpPr>
            <p:spPr>
              <a:xfrm>
                <a:off x="3722337" y="2536148"/>
                <a:ext cx="78788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Schedules &amp; Timers</a:t>
                </a:r>
              </a:p>
            </p:txBody>
          </p:sp>
          <p:grpSp>
            <p:nvGrpSpPr>
              <p:cNvPr id="223" name="Группа 196"/>
              <p:cNvGrpSpPr/>
              <p:nvPr/>
            </p:nvGrpSpPr>
            <p:grpSpPr>
              <a:xfrm>
                <a:off x="2928840" y="2799015"/>
                <a:ext cx="1563242" cy="173423"/>
                <a:chOff x="2381119" y="3445566"/>
                <a:chExt cx="2084323" cy="231231"/>
              </a:xfrm>
            </p:grpSpPr>
            <p:sp>
              <p:nvSpPr>
                <p:cNvPr id="224" name="Скругленный прямоугольник 197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25" name="Скругленный прямоугольник 198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26" name="Прямоугольник 130"/>
              <p:cNvSpPr/>
              <p:nvPr/>
            </p:nvSpPr>
            <p:spPr>
              <a:xfrm>
                <a:off x="2873859" y="2803273"/>
                <a:ext cx="8558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Logging &amp; Debugging</a:t>
                </a:r>
              </a:p>
            </p:txBody>
          </p:sp>
          <p:sp>
            <p:nvSpPr>
              <p:cNvPr id="227" name="Прямоугольник 132"/>
              <p:cNvSpPr/>
              <p:nvPr/>
            </p:nvSpPr>
            <p:spPr>
              <a:xfrm>
                <a:off x="3705291" y="2802337"/>
                <a:ext cx="82480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Gateway Translation</a:t>
                </a:r>
              </a:p>
            </p:txBody>
          </p:sp>
          <p:grpSp>
            <p:nvGrpSpPr>
              <p:cNvPr id="228" name="Группа 199"/>
              <p:cNvGrpSpPr/>
              <p:nvPr/>
            </p:nvGrpSpPr>
            <p:grpSpPr>
              <a:xfrm>
                <a:off x="2930983" y="3062815"/>
                <a:ext cx="1563242" cy="173423"/>
                <a:chOff x="2381119" y="3445566"/>
                <a:chExt cx="2084323" cy="231231"/>
              </a:xfrm>
            </p:grpSpPr>
            <p:sp>
              <p:nvSpPr>
                <p:cNvPr id="229" name="Скругленный прямоугольник 200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30" name="Скругленный прямоугольник 201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31" name="Прямоугольник 142"/>
              <p:cNvSpPr/>
              <p:nvPr/>
            </p:nvSpPr>
            <p:spPr>
              <a:xfrm>
                <a:off x="2882077" y="3065803"/>
                <a:ext cx="84465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Alerts &amp; Notifications</a:t>
                </a:r>
              </a:p>
            </p:txBody>
          </p:sp>
          <p:sp>
            <p:nvSpPr>
              <p:cNvPr id="232" name="Прямоугольник 144"/>
              <p:cNvSpPr/>
              <p:nvPr/>
            </p:nvSpPr>
            <p:spPr>
              <a:xfrm>
                <a:off x="3693712" y="3070900"/>
                <a:ext cx="84559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Device Virtualization</a:t>
                </a:r>
              </a:p>
            </p:txBody>
          </p:sp>
          <p:grpSp>
            <p:nvGrpSpPr>
              <p:cNvPr id="233" name="Группа 202"/>
              <p:cNvGrpSpPr/>
              <p:nvPr/>
            </p:nvGrpSpPr>
            <p:grpSpPr>
              <a:xfrm>
                <a:off x="2933230" y="3327344"/>
                <a:ext cx="1563242" cy="173423"/>
                <a:chOff x="2381119" y="3445566"/>
                <a:chExt cx="2084323" cy="231231"/>
              </a:xfrm>
            </p:grpSpPr>
            <p:sp>
              <p:nvSpPr>
                <p:cNvPr id="234" name="Скругленный прямоугольник 203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35" name="Скругленный прямоугольник 204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36" name="Прямоугольник 134"/>
              <p:cNvSpPr/>
              <p:nvPr/>
            </p:nvSpPr>
            <p:spPr>
              <a:xfrm>
                <a:off x="2964294" y="3340078"/>
                <a:ext cx="68170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Device Grouping</a:t>
                </a:r>
              </a:p>
            </p:txBody>
          </p:sp>
          <p:sp>
            <p:nvSpPr>
              <p:cNvPr id="237" name="Прямоугольник 136"/>
              <p:cNvSpPr/>
              <p:nvPr/>
            </p:nvSpPr>
            <p:spPr>
              <a:xfrm>
                <a:off x="3802047" y="3298892"/>
                <a:ext cx="628461" cy="334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525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Location &amp; Time Zone Services</a:t>
                </a:r>
              </a:p>
            </p:txBody>
          </p:sp>
          <p:grpSp>
            <p:nvGrpSpPr>
              <p:cNvPr id="238" name="Группа 205"/>
              <p:cNvGrpSpPr/>
              <p:nvPr/>
            </p:nvGrpSpPr>
            <p:grpSpPr>
              <a:xfrm>
                <a:off x="2930983" y="3591484"/>
                <a:ext cx="1563242" cy="173423"/>
                <a:chOff x="2381119" y="3445566"/>
                <a:chExt cx="2084323" cy="231231"/>
              </a:xfrm>
            </p:grpSpPr>
            <p:sp>
              <p:nvSpPr>
                <p:cNvPr id="239" name="Скругленный прямоугольник 206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40" name="Скругленный прямоугольник 207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41" name="Прямоугольник 138"/>
              <p:cNvSpPr/>
              <p:nvPr/>
            </p:nvSpPr>
            <p:spPr>
              <a:xfrm>
                <a:off x="3004266" y="3561384"/>
                <a:ext cx="605039" cy="334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525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Over-the-Air Updates (OTA)</a:t>
                </a:r>
              </a:p>
            </p:txBody>
          </p:sp>
          <p:sp>
            <p:nvSpPr>
              <p:cNvPr id="242" name="Прямоугольник 140"/>
              <p:cNvSpPr/>
              <p:nvPr/>
            </p:nvSpPr>
            <p:spPr>
              <a:xfrm>
                <a:off x="3787456" y="3595554"/>
                <a:ext cx="66337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LAN Connect ™</a:t>
                </a:r>
              </a:p>
            </p:txBody>
          </p:sp>
          <p:grpSp>
            <p:nvGrpSpPr>
              <p:cNvPr id="243" name="Группа 208"/>
              <p:cNvGrpSpPr/>
              <p:nvPr/>
            </p:nvGrpSpPr>
            <p:grpSpPr>
              <a:xfrm>
                <a:off x="4664173" y="1895992"/>
                <a:ext cx="1563242" cy="173423"/>
                <a:chOff x="2381119" y="3445566"/>
                <a:chExt cx="2084323" cy="231231"/>
              </a:xfrm>
            </p:grpSpPr>
            <p:sp>
              <p:nvSpPr>
                <p:cNvPr id="244" name="Скругленный прямоугольник 209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45" name="Скругленный прямоугольник 210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4FB3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46" name="Прямоугольник 148"/>
              <p:cNvSpPr/>
              <p:nvPr/>
            </p:nvSpPr>
            <p:spPr>
              <a:xfrm>
                <a:off x="4679012" y="1917297"/>
                <a:ext cx="67073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User Data Store</a:t>
                </a:r>
              </a:p>
            </p:txBody>
          </p:sp>
          <p:sp>
            <p:nvSpPr>
              <p:cNvPr id="247" name="Прямоугольник 150"/>
              <p:cNvSpPr/>
              <p:nvPr/>
            </p:nvSpPr>
            <p:spPr>
              <a:xfrm>
                <a:off x="5543809" y="1914025"/>
                <a:ext cx="60503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Ayla Insights</a:t>
                </a:r>
              </a:p>
            </p:txBody>
          </p:sp>
          <p:grpSp>
            <p:nvGrpSpPr>
              <p:cNvPr id="248" name="Группа 211"/>
              <p:cNvGrpSpPr/>
              <p:nvPr/>
            </p:nvGrpSpPr>
            <p:grpSpPr>
              <a:xfrm>
                <a:off x="4663815" y="2213296"/>
                <a:ext cx="1563242" cy="173423"/>
                <a:chOff x="2381119" y="3445566"/>
                <a:chExt cx="2084323" cy="231231"/>
              </a:xfrm>
            </p:grpSpPr>
            <p:sp>
              <p:nvSpPr>
                <p:cNvPr id="249" name="Скругленный прямоугольник 212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50" name="Скругленный прямоугольник 213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solidFill>
                  <a:srgbClr val="78A2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51" name="Прямоугольник 152"/>
              <p:cNvSpPr/>
              <p:nvPr/>
            </p:nvSpPr>
            <p:spPr>
              <a:xfrm>
                <a:off x="4674715" y="2220877"/>
                <a:ext cx="7293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Device Data Store</a:t>
                </a:r>
              </a:p>
            </p:txBody>
          </p:sp>
          <p:sp>
            <p:nvSpPr>
              <p:cNvPr id="252" name="Прямоугольник 154"/>
              <p:cNvSpPr/>
              <p:nvPr/>
            </p:nvSpPr>
            <p:spPr>
              <a:xfrm>
                <a:off x="5543808" y="2180667"/>
                <a:ext cx="636929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525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Multi-Property Support</a:t>
                </a:r>
              </a:p>
              <a:p>
                <a:pPr algn="ctr"/>
                <a:endParaRPr lang="en-US" sz="450" b="1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  <p:grpSp>
            <p:nvGrpSpPr>
              <p:cNvPr id="253" name="Группа 214"/>
              <p:cNvGrpSpPr/>
              <p:nvPr/>
            </p:nvGrpSpPr>
            <p:grpSpPr>
              <a:xfrm>
                <a:off x="4663815" y="2866232"/>
                <a:ext cx="1563242" cy="173423"/>
                <a:chOff x="2381119" y="3445566"/>
                <a:chExt cx="2084323" cy="231231"/>
              </a:xfrm>
              <a:solidFill>
                <a:srgbClr val="4FB3CF"/>
              </a:solidFill>
            </p:grpSpPr>
            <p:sp>
              <p:nvSpPr>
                <p:cNvPr id="254" name="Скругленный прямоугольник 215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55" name="Скругленный прямоугольник 216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56" name="Прямоугольник 161"/>
              <p:cNvSpPr/>
              <p:nvPr/>
            </p:nvSpPr>
            <p:spPr>
              <a:xfrm>
                <a:off x="4738532" y="2879029"/>
                <a:ext cx="60503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Rules Engine</a:t>
                </a:r>
              </a:p>
            </p:txBody>
          </p:sp>
          <p:sp>
            <p:nvSpPr>
              <p:cNvPr id="257" name="Прямоугольник 163"/>
              <p:cNvSpPr/>
              <p:nvPr/>
            </p:nvSpPr>
            <p:spPr>
              <a:xfrm>
                <a:off x="5524175" y="2875672"/>
                <a:ext cx="656562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Apps &amp; Feeds</a:t>
                </a:r>
              </a:p>
            </p:txBody>
          </p:sp>
          <p:grpSp>
            <p:nvGrpSpPr>
              <p:cNvPr id="258" name="Группа 217"/>
              <p:cNvGrpSpPr/>
              <p:nvPr/>
            </p:nvGrpSpPr>
            <p:grpSpPr>
              <a:xfrm>
                <a:off x="4663815" y="3222658"/>
                <a:ext cx="1563242" cy="173423"/>
                <a:chOff x="2381119" y="3445566"/>
                <a:chExt cx="2084323" cy="231231"/>
              </a:xfrm>
              <a:solidFill>
                <a:srgbClr val="78A22F"/>
              </a:solidFill>
            </p:grpSpPr>
            <p:sp>
              <p:nvSpPr>
                <p:cNvPr id="259" name="Скругленный прямоугольник 218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60" name="Скругленный прямоугольник 219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61" name="Прямоугольник 165"/>
              <p:cNvSpPr/>
              <p:nvPr/>
            </p:nvSpPr>
            <p:spPr>
              <a:xfrm>
                <a:off x="4737098" y="3239850"/>
                <a:ext cx="605039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User Opt-In</a:t>
                </a:r>
              </a:p>
            </p:txBody>
          </p:sp>
          <p:sp>
            <p:nvSpPr>
              <p:cNvPr id="262" name="Прямоугольник 167"/>
              <p:cNvSpPr/>
              <p:nvPr/>
            </p:nvSpPr>
            <p:spPr>
              <a:xfrm>
                <a:off x="5526480" y="3236896"/>
                <a:ext cx="654257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Triggers</a:t>
                </a:r>
              </a:p>
            </p:txBody>
          </p:sp>
          <p:grpSp>
            <p:nvGrpSpPr>
              <p:cNvPr id="263" name="Группа 220"/>
              <p:cNvGrpSpPr/>
              <p:nvPr/>
            </p:nvGrpSpPr>
            <p:grpSpPr>
              <a:xfrm>
                <a:off x="4663598" y="3587053"/>
                <a:ext cx="1563242" cy="173423"/>
                <a:chOff x="2381119" y="3445566"/>
                <a:chExt cx="2084323" cy="231231"/>
              </a:xfrm>
              <a:solidFill>
                <a:srgbClr val="4FB3CF"/>
              </a:solidFill>
            </p:grpSpPr>
            <p:sp>
              <p:nvSpPr>
                <p:cNvPr id="264" name="Скругленный прямоугольник 221"/>
                <p:cNvSpPr/>
                <p:nvPr/>
              </p:nvSpPr>
              <p:spPr>
                <a:xfrm>
                  <a:off x="2381119" y="3449997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  <p:sp>
              <p:nvSpPr>
                <p:cNvPr id="265" name="Скругленный прямоугольник 222"/>
                <p:cNvSpPr/>
                <p:nvPr/>
              </p:nvSpPr>
              <p:spPr>
                <a:xfrm>
                  <a:off x="3463300" y="3445566"/>
                  <a:ext cx="1002142" cy="226800"/>
                </a:xfrm>
                <a:prstGeom prst="roundRect">
                  <a:avLst>
                    <a:gd name="adj" fmla="val 3562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350"/>
                </a:p>
              </p:txBody>
            </p:sp>
          </p:grpSp>
          <p:sp>
            <p:nvSpPr>
              <p:cNvPr id="266" name="Прямоугольник 169"/>
              <p:cNvSpPr/>
              <p:nvPr/>
            </p:nvSpPr>
            <p:spPr>
              <a:xfrm>
                <a:off x="4656005" y="3601801"/>
                <a:ext cx="77734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Batch Data Export</a:t>
                </a:r>
              </a:p>
            </p:txBody>
          </p:sp>
          <p:sp>
            <p:nvSpPr>
              <p:cNvPr id="267" name="Прямоугольник 171"/>
              <p:cNvSpPr/>
              <p:nvPr/>
            </p:nvSpPr>
            <p:spPr>
              <a:xfrm>
                <a:off x="5524056" y="3553559"/>
                <a:ext cx="65307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525" b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Data Streaming Service (DSS)</a:t>
                </a:r>
              </a:p>
            </p:txBody>
          </p:sp>
        </p:grpSp>
        <p:sp>
          <p:nvSpPr>
            <p:cNvPr id="135" name="Прямоугольник 47"/>
            <p:cNvSpPr/>
            <p:nvPr/>
          </p:nvSpPr>
          <p:spPr>
            <a:xfrm>
              <a:off x="6471642" y="896252"/>
              <a:ext cx="106471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Ayla Mobile SDKs</a:t>
              </a:r>
            </a:p>
          </p:txBody>
        </p:sp>
      </p:grpSp>
      <p:sp>
        <p:nvSpPr>
          <p:cNvPr id="268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803998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平台的集成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1ED1C6-2E07-4E54-A6C8-6059DDD4EE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5036604" y="3757841"/>
            <a:ext cx="3135796" cy="1004461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 4"/>
          <p:cNvGrpSpPr/>
          <p:nvPr/>
        </p:nvGrpSpPr>
        <p:grpSpPr>
          <a:xfrm>
            <a:off x="1485900" y="953262"/>
            <a:ext cx="6229350" cy="3675888"/>
            <a:chOff x="457200" y="1271016"/>
            <a:chExt cx="8305800" cy="49011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8200" y="3055620"/>
              <a:ext cx="1508760" cy="98298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5696894" y="5303066"/>
              <a:ext cx="3066106" cy="869134"/>
            </a:xfrm>
            <a:prstGeom prst="roundRect">
              <a:avLst>
                <a:gd name="adj" fmla="val 10726"/>
              </a:avLst>
            </a:prstGeom>
            <a:solidFill>
              <a:schemeClr val="bg1"/>
            </a:solidFill>
            <a:ln w="38100">
              <a:solidFill>
                <a:srgbClr val="B4C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5696894" y="5303067"/>
              <a:ext cx="3066106" cy="334976"/>
            </a:xfrm>
            <a:prstGeom prst="round2SameRect">
              <a:avLst/>
            </a:prstGeom>
            <a:solidFill>
              <a:srgbClr val="B4C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err="1">
                  <a:solidFill>
                    <a:srgbClr val="446B00"/>
                  </a:solidFill>
                  <a:latin typeface="Corbel" panose="020B0503020204020204" pitchFamily="34" charset="0"/>
                </a:rPr>
                <a:t>Ayla</a:t>
              </a:r>
              <a:r>
                <a:rPr lang="en-US" sz="1050" b="1" dirty="0">
                  <a:solidFill>
                    <a:srgbClr val="446B00"/>
                  </a:solidFill>
                  <a:latin typeface="Corbel" panose="020B0503020204020204" pitchFamily="34" charset="0"/>
                </a:rPr>
                <a:t> Mobile Libraries &amp; AMAP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7200" y="3505200"/>
              <a:ext cx="1533053" cy="2642616"/>
            </a:xfrm>
            <a:prstGeom prst="roundRect">
              <a:avLst>
                <a:gd name="adj" fmla="val 7147"/>
              </a:avLst>
            </a:prstGeom>
            <a:solidFill>
              <a:schemeClr val="bg1"/>
            </a:solidFill>
            <a:ln w="38100">
              <a:solidFill>
                <a:srgbClr val="B4C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475306" y="3505958"/>
              <a:ext cx="1514947" cy="334976"/>
            </a:xfrm>
            <a:prstGeom prst="round2SameRect">
              <a:avLst>
                <a:gd name="adj1" fmla="val 34865"/>
                <a:gd name="adj2" fmla="val 0"/>
              </a:avLst>
            </a:prstGeom>
            <a:solidFill>
              <a:srgbClr val="B4C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446B00"/>
                  </a:solidFill>
                  <a:latin typeface="Corbel" panose="020B0503020204020204" pitchFamily="34" charset="0"/>
                </a:rPr>
                <a:t>Device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85126" y="4243270"/>
              <a:ext cx="1295400" cy="0"/>
            </a:xfrm>
            <a:prstGeom prst="line">
              <a:avLst/>
            </a:prstGeom>
            <a:ln w="19050">
              <a:solidFill>
                <a:srgbClr val="B4C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9030" y="4602934"/>
              <a:ext cx="1295400" cy="0"/>
            </a:xfrm>
            <a:prstGeom prst="line">
              <a:avLst/>
            </a:prstGeom>
            <a:ln w="19050">
              <a:solidFill>
                <a:srgbClr val="B4C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566929" y="4799306"/>
              <a:ext cx="1319694" cy="1252728"/>
            </a:xfrm>
            <a:prstGeom prst="roundRect">
              <a:avLst>
                <a:gd name="adj" fmla="val 7147"/>
              </a:avLst>
            </a:prstGeom>
            <a:solidFill>
              <a:schemeClr val="bg1"/>
            </a:solidFill>
            <a:ln w="19050">
              <a:solidFill>
                <a:srgbClr val="B4C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6878" y="4679134"/>
              <a:ext cx="685800" cy="252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05" y="3783023"/>
              <a:ext cx="934445" cy="1231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900" b="1" dirty="0">
                  <a:solidFill>
                    <a:srgbClr val="78A22F"/>
                  </a:solidFill>
                </a:rPr>
                <a:t>Embedded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 b="1" dirty="0">
                  <a:solidFill>
                    <a:srgbClr val="78A22F"/>
                  </a:solidFill>
                </a:rPr>
                <a:t>Linux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 b="1" dirty="0">
                  <a:solidFill>
                    <a:srgbClr val="78A22F"/>
                  </a:solidFill>
                </a:rPr>
                <a:t>Gateway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609" y="4992987"/>
              <a:ext cx="111252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2170" y="5701819"/>
              <a:ext cx="312420" cy="35814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7950" y="5749825"/>
              <a:ext cx="472440" cy="274320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7338151" y="4038600"/>
              <a:ext cx="1348649" cy="869134"/>
            </a:xfrm>
            <a:prstGeom prst="roundRect">
              <a:avLst>
                <a:gd name="adj" fmla="val 10726"/>
              </a:avLst>
            </a:prstGeom>
            <a:solidFill>
              <a:schemeClr val="bg1"/>
            </a:solidFill>
            <a:ln w="38100">
              <a:solidFill>
                <a:srgbClr val="B4C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ound Same Side Corner Rectangle 20"/>
            <p:cNvSpPr/>
            <p:nvPr/>
          </p:nvSpPr>
          <p:spPr>
            <a:xfrm>
              <a:off x="7338151" y="4038601"/>
              <a:ext cx="1348649" cy="334976"/>
            </a:xfrm>
            <a:prstGeom prst="round2SameRect">
              <a:avLst/>
            </a:prstGeom>
            <a:solidFill>
              <a:srgbClr val="B4C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446B00"/>
                  </a:solidFill>
                  <a:latin typeface="Corbel" panose="020B0503020204020204" pitchFamily="34" charset="0"/>
                </a:rPr>
                <a:t>Rules Engine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598" y="4478751"/>
              <a:ext cx="403860" cy="320040"/>
            </a:xfrm>
            <a:prstGeom prst="rect">
              <a:avLst/>
            </a:prstGeom>
          </p:spPr>
        </p:pic>
        <p:sp>
          <p:nvSpPr>
            <p:cNvPr id="23" name="Rounded Rectangle 22"/>
            <p:cNvSpPr/>
            <p:nvPr/>
          </p:nvSpPr>
          <p:spPr>
            <a:xfrm>
              <a:off x="7329098" y="2468880"/>
              <a:ext cx="1348649" cy="1188720"/>
            </a:xfrm>
            <a:prstGeom prst="roundRect">
              <a:avLst>
                <a:gd name="adj" fmla="val 10726"/>
              </a:avLst>
            </a:prstGeom>
            <a:solidFill>
              <a:schemeClr val="bg1"/>
            </a:solidFill>
            <a:ln w="38100">
              <a:solidFill>
                <a:srgbClr val="B4C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ound Same Side Corner Rectangle 23"/>
            <p:cNvSpPr/>
            <p:nvPr/>
          </p:nvSpPr>
          <p:spPr>
            <a:xfrm>
              <a:off x="7316272" y="2468881"/>
              <a:ext cx="1348649" cy="334976"/>
            </a:xfrm>
            <a:prstGeom prst="round2SameRect">
              <a:avLst>
                <a:gd name="adj1" fmla="val 27478"/>
                <a:gd name="adj2" fmla="val 0"/>
              </a:avLst>
            </a:prstGeom>
            <a:solidFill>
              <a:srgbClr val="B4C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446B00"/>
                  </a:solidFill>
                  <a:latin typeface="Corbel" panose="020B0503020204020204" pitchFamily="34" charset="0"/>
                </a:rPr>
                <a:t>Ayla Insights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7441510" y="3232991"/>
              <a:ext cx="1115568" cy="0"/>
            </a:xfrm>
            <a:prstGeom prst="line">
              <a:avLst/>
            </a:prstGeom>
            <a:ln w="19050">
              <a:solidFill>
                <a:srgbClr val="B4C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789368" y="2754637"/>
              <a:ext cx="7784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900" b="1" dirty="0">
                  <a:solidFill>
                    <a:srgbClr val="78A22F"/>
                  </a:solidFill>
                </a:rPr>
                <a:t>Monitor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83429" y="3171513"/>
              <a:ext cx="75063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900" b="1" dirty="0">
                  <a:solidFill>
                    <a:srgbClr val="78A22F"/>
                  </a:solidFill>
                </a:rPr>
                <a:t>Analyze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8493" y="2895144"/>
              <a:ext cx="297180" cy="2667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0756" y="3322092"/>
              <a:ext cx="281940" cy="23622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5206" y="2772827"/>
              <a:ext cx="2193565" cy="140062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295669" y="3232691"/>
              <a:ext cx="152605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75" b="1" dirty="0">
                  <a:solidFill>
                    <a:schemeClr val="bg1"/>
                  </a:solidFill>
                </a:rPr>
                <a:t>Ayla PaaS</a:t>
              </a:r>
            </a:p>
            <a:p>
              <a:pPr algn="ctr"/>
              <a:r>
                <a:rPr lang="en-US" sz="1875" b="1" dirty="0">
                  <a:solidFill>
                    <a:schemeClr val="bg1"/>
                  </a:solidFill>
                </a:rPr>
                <a:t>Cloud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29208" y="3215104"/>
              <a:ext cx="8532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78A22F"/>
                  </a:solidFill>
                </a:rPr>
                <a:t>Value</a:t>
              </a:r>
            </a:p>
            <a:p>
              <a:pPr algn="ctr"/>
              <a:r>
                <a:rPr lang="en-US" sz="1050" b="1" dirty="0">
                  <a:solidFill>
                    <a:srgbClr val="78A22F"/>
                  </a:solidFill>
                </a:rPr>
                <a:t>Added</a:t>
              </a:r>
            </a:p>
            <a:p>
              <a:pPr algn="ctr"/>
              <a:r>
                <a:rPr lang="en-US" sz="1050" b="1" dirty="0">
                  <a:solidFill>
                    <a:srgbClr val="78A22F"/>
                  </a:solidFill>
                </a:rPr>
                <a:t>Services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914400" y="1271016"/>
              <a:ext cx="1965960" cy="1472184"/>
            </a:xfrm>
            <a:prstGeom prst="roundRect">
              <a:avLst>
                <a:gd name="adj" fmla="val 10726"/>
              </a:avLst>
            </a:prstGeom>
            <a:solidFill>
              <a:schemeClr val="bg1"/>
            </a:solidFill>
            <a:ln w="38100">
              <a:solidFill>
                <a:srgbClr val="95A0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ound Same Side Corner Rectangle 33"/>
            <p:cNvSpPr/>
            <p:nvPr/>
          </p:nvSpPr>
          <p:spPr>
            <a:xfrm>
              <a:off x="914401" y="1271019"/>
              <a:ext cx="1976355" cy="334976"/>
            </a:xfrm>
            <a:prstGeom prst="round2SameRect">
              <a:avLst>
                <a:gd name="adj1" fmla="val 40992"/>
                <a:gd name="adj2" fmla="val 0"/>
              </a:avLst>
            </a:prstGeom>
            <a:solidFill>
              <a:srgbClr val="95A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B2B &amp; B2C Partners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953" y="1666451"/>
              <a:ext cx="1584960" cy="1005840"/>
            </a:xfrm>
            <a:prstGeom prst="rect">
              <a:avLst/>
            </a:prstGeom>
          </p:spPr>
        </p:pic>
        <p:sp>
          <p:nvSpPr>
            <p:cNvPr id="36" name="Rounded Rectangle 35"/>
            <p:cNvSpPr/>
            <p:nvPr/>
          </p:nvSpPr>
          <p:spPr>
            <a:xfrm>
              <a:off x="4724398" y="1295395"/>
              <a:ext cx="2616939" cy="877824"/>
            </a:xfrm>
            <a:prstGeom prst="roundRect">
              <a:avLst>
                <a:gd name="adj" fmla="val 10726"/>
              </a:avLst>
            </a:prstGeom>
            <a:solidFill>
              <a:schemeClr val="bg1"/>
            </a:solidFill>
            <a:ln w="38100">
              <a:solidFill>
                <a:srgbClr val="95A0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Round Same Side Corner Rectangle 36"/>
            <p:cNvSpPr/>
            <p:nvPr/>
          </p:nvSpPr>
          <p:spPr>
            <a:xfrm>
              <a:off x="4724400" y="1295400"/>
              <a:ext cx="2616937" cy="334976"/>
            </a:xfrm>
            <a:prstGeom prst="round2SameRect">
              <a:avLst>
                <a:gd name="adj1" fmla="val 40992"/>
                <a:gd name="adj2" fmla="val 0"/>
              </a:avLst>
            </a:prstGeom>
            <a:solidFill>
              <a:srgbClr val="95A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Customer Business Systems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4336" y="1713598"/>
              <a:ext cx="1219200" cy="37338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130520" y="1659995"/>
              <a:ext cx="1195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95A0A9"/>
                  </a:solidFill>
                </a:rPr>
                <a:t>Customer’s</a:t>
              </a:r>
            </a:p>
            <a:p>
              <a:r>
                <a:rPr lang="en-US" sz="900" b="1" dirty="0">
                  <a:solidFill>
                    <a:srgbClr val="95A0A9"/>
                  </a:solidFill>
                </a:rPr>
                <a:t>Cloud Partners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1905000" y="3505200"/>
              <a:ext cx="142527" cy="142527"/>
            </a:xfrm>
            <a:prstGeom prst="ellipse">
              <a:avLst/>
            </a:prstGeom>
            <a:solidFill>
              <a:srgbClr val="C37C1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Oval 40"/>
            <p:cNvSpPr/>
            <p:nvPr/>
          </p:nvSpPr>
          <p:spPr>
            <a:xfrm>
              <a:off x="2895600" y="3505200"/>
              <a:ext cx="142527" cy="142527"/>
            </a:xfrm>
            <a:prstGeom prst="ellipse">
              <a:avLst/>
            </a:prstGeom>
            <a:solidFill>
              <a:srgbClr val="C37C1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Oval 41"/>
            <p:cNvSpPr/>
            <p:nvPr/>
          </p:nvSpPr>
          <p:spPr>
            <a:xfrm>
              <a:off x="1905000" y="5334000"/>
              <a:ext cx="142527" cy="142527"/>
            </a:xfrm>
            <a:prstGeom prst="ellipse">
              <a:avLst/>
            </a:prstGeom>
            <a:solidFill>
              <a:srgbClr val="C37C1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/>
            <p:cNvSpPr/>
            <p:nvPr/>
          </p:nvSpPr>
          <p:spPr>
            <a:xfrm>
              <a:off x="4876800" y="4038600"/>
              <a:ext cx="142527" cy="142527"/>
            </a:xfrm>
            <a:prstGeom prst="ellipse">
              <a:avLst/>
            </a:prstGeom>
            <a:solidFill>
              <a:srgbClr val="C37C1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/>
            <p:cNvSpPr/>
            <p:nvPr/>
          </p:nvSpPr>
          <p:spPr>
            <a:xfrm>
              <a:off x="7239000" y="2634107"/>
              <a:ext cx="142527" cy="142527"/>
            </a:xfrm>
            <a:prstGeom prst="ellipse">
              <a:avLst/>
            </a:prstGeom>
            <a:solidFill>
              <a:srgbClr val="C37C1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Oval 44"/>
            <p:cNvSpPr/>
            <p:nvPr/>
          </p:nvSpPr>
          <p:spPr>
            <a:xfrm>
              <a:off x="7239000" y="4069534"/>
              <a:ext cx="142527" cy="142527"/>
            </a:xfrm>
            <a:prstGeom prst="ellipse">
              <a:avLst/>
            </a:prstGeom>
            <a:solidFill>
              <a:srgbClr val="C37C1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Oval 45"/>
            <p:cNvSpPr/>
            <p:nvPr/>
          </p:nvSpPr>
          <p:spPr>
            <a:xfrm>
              <a:off x="5615228" y="5333812"/>
              <a:ext cx="142527" cy="142527"/>
            </a:xfrm>
            <a:prstGeom prst="ellipse">
              <a:avLst/>
            </a:prstGeom>
            <a:solidFill>
              <a:srgbClr val="C37C1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4419600" y="2209800"/>
              <a:ext cx="381000" cy="685800"/>
            </a:xfrm>
            <a:prstGeom prst="straightConnector1">
              <a:avLst/>
            </a:prstGeom>
            <a:ln w="57150">
              <a:solidFill>
                <a:srgbClr val="C37C1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0" idx="6"/>
              <a:endCxn id="41" idx="2"/>
            </p:cNvCxnSpPr>
            <p:nvPr/>
          </p:nvCxnSpPr>
          <p:spPr>
            <a:xfrm>
              <a:off x="2047527" y="3576464"/>
              <a:ext cx="848073" cy="0"/>
            </a:xfrm>
            <a:prstGeom prst="line">
              <a:avLst/>
            </a:prstGeom>
            <a:ln w="38100">
              <a:solidFill>
                <a:srgbClr val="C37C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6" idx="1"/>
              <a:endCxn id="43" idx="5"/>
            </p:cNvCxnSpPr>
            <p:nvPr/>
          </p:nvCxnSpPr>
          <p:spPr>
            <a:xfrm flipH="1" flipV="1">
              <a:off x="4998454" y="4160254"/>
              <a:ext cx="637647" cy="1194431"/>
            </a:xfrm>
            <a:prstGeom prst="line">
              <a:avLst/>
            </a:prstGeom>
            <a:ln w="38100" cap="rnd">
              <a:solidFill>
                <a:srgbClr val="C37C1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6" idx="2"/>
              <a:endCxn id="42" idx="6"/>
            </p:cNvCxnSpPr>
            <p:nvPr/>
          </p:nvCxnSpPr>
          <p:spPr>
            <a:xfrm flipH="1">
              <a:off x="2047527" y="5405076"/>
              <a:ext cx="3567701" cy="188"/>
            </a:xfrm>
            <a:prstGeom prst="line">
              <a:avLst/>
            </a:prstGeom>
            <a:ln w="38100" cap="rnd">
              <a:solidFill>
                <a:srgbClr val="C37C1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3276600" y="5334000"/>
              <a:ext cx="685800" cy="167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C37C13"/>
                  </a:solidFill>
                </a:rPr>
                <a:t>Local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05873" y="3581400"/>
              <a:ext cx="142527" cy="142527"/>
            </a:xfrm>
            <a:prstGeom prst="ellipse">
              <a:avLst/>
            </a:prstGeom>
            <a:solidFill>
              <a:srgbClr val="C37C1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4" name="Straight Connector 53"/>
            <p:cNvCxnSpPr>
              <a:stCxn id="53" idx="7"/>
              <a:endCxn id="44" idx="3"/>
            </p:cNvCxnSpPr>
            <p:nvPr/>
          </p:nvCxnSpPr>
          <p:spPr>
            <a:xfrm flipV="1">
              <a:off x="6227527" y="2755761"/>
              <a:ext cx="1032346" cy="846512"/>
            </a:xfrm>
            <a:prstGeom prst="line">
              <a:avLst/>
            </a:prstGeom>
            <a:ln w="38100">
              <a:solidFill>
                <a:srgbClr val="C37C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3" idx="5"/>
              <a:endCxn id="45" idx="1"/>
            </p:cNvCxnSpPr>
            <p:nvPr/>
          </p:nvCxnSpPr>
          <p:spPr>
            <a:xfrm>
              <a:off x="6227527" y="3703054"/>
              <a:ext cx="1032346" cy="387353"/>
            </a:xfrm>
            <a:prstGeom prst="line">
              <a:avLst/>
            </a:prstGeom>
            <a:ln w="38100">
              <a:solidFill>
                <a:srgbClr val="C37C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4953000" y="4572000"/>
              <a:ext cx="685800" cy="167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C37C13"/>
                  </a:solidFill>
                </a:rPr>
                <a:t>Remote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819400" y="2743200"/>
              <a:ext cx="533400" cy="381000"/>
            </a:xfrm>
            <a:prstGeom prst="straightConnector1">
              <a:avLst/>
            </a:prstGeom>
            <a:ln w="57150">
              <a:solidFill>
                <a:srgbClr val="C37C1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4114800" y="1803400"/>
              <a:ext cx="24630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1350" dirty="0"/>
            </a:p>
          </p:txBody>
        </p:sp>
      </p:grpSp>
      <p:sp>
        <p:nvSpPr>
          <p:cNvPr id="58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3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55576" y="1577503"/>
            <a:ext cx="6286500" cy="2943682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Libraries(SDK)</a:t>
            </a:r>
          </a:p>
          <a:p>
            <a:pPr lvl="1"/>
            <a:r>
              <a:rPr lang="zh-CN" altLang="en-US" dirty="0"/>
              <a:t>集成到移动应用程序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Android</a:t>
            </a:r>
            <a:r>
              <a:rPr lang="zh-CN" altLang="en-US" dirty="0"/>
              <a:t>和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zh-CN" altLang="en-US" dirty="0"/>
              <a:t>开发者需要设计及开发应用</a:t>
            </a:r>
            <a:endParaRPr lang="en-US" dirty="0"/>
          </a:p>
          <a:p>
            <a:pPr marL="457200" lvl="1" indent="-457200">
              <a:buClr>
                <a:srgbClr val="64AA0B"/>
              </a:buClr>
              <a:buFont typeface="Wingdings" charset="2"/>
              <a:buChar char="§"/>
            </a:pPr>
            <a:r>
              <a:rPr lang="en-US" b="1" dirty="0"/>
              <a:t>AMAP (Agile Mobile Application Platform)</a:t>
            </a:r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SDK</a:t>
            </a:r>
            <a:r>
              <a:rPr lang="zh-CN" altLang="en-US" dirty="0"/>
              <a:t> 的应用程序</a:t>
            </a:r>
            <a:endParaRPr lang="en-US" dirty="0"/>
          </a:p>
          <a:p>
            <a:pPr lvl="1"/>
            <a:r>
              <a:rPr lang="zh-CN" altLang="en-US" dirty="0"/>
              <a:t>可在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和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Play</a:t>
            </a:r>
            <a:r>
              <a:rPr lang="zh-CN" altLang="en-US" dirty="0"/>
              <a:t> </a:t>
            </a:r>
            <a:r>
              <a:rPr lang="zh-CN" altLang="en-US" dirty="0" smtClean="0"/>
              <a:t>下载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>
          <a:xfrm>
            <a:off x="726586" y="1056895"/>
            <a:ext cx="6457950" cy="4000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r>
              <a:rPr lang="zh-CN" altLang="en-US" dirty="0" smtClean="0"/>
              <a:t>两种解决方案：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1ED1C6-2E07-4E54-A6C8-6059DDD4EE3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2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643758"/>
            <a:ext cx="5715000" cy="140952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Mobile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Apps</a:t>
            </a:r>
            <a:r>
              <a:rPr kumimoji="1" lang="zh-CN" altLang="en-US" dirty="0" smtClean="0"/>
              <a:t>组成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组成架构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683567" y="1108803"/>
            <a:ext cx="4824536" cy="3316884"/>
            <a:chOff x="683567" y="1108803"/>
            <a:chExt cx="4824536" cy="3316884"/>
          </a:xfrm>
        </p:grpSpPr>
        <p:grpSp>
          <p:nvGrpSpPr>
            <p:cNvPr id="13" name="组 12"/>
            <p:cNvGrpSpPr/>
            <p:nvPr/>
          </p:nvGrpSpPr>
          <p:grpSpPr>
            <a:xfrm>
              <a:off x="683568" y="1113319"/>
              <a:ext cx="4824535" cy="3312368"/>
              <a:chOff x="2339453" y="900410"/>
              <a:chExt cx="3711438" cy="2736304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2339752" y="1683788"/>
                <a:ext cx="3066628" cy="146402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Ayla SDK</a:t>
                </a:r>
                <a:endParaRPr kumimoji="1" lang="zh-CN" altLang="en-US" dirty="0"/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339752" y="3291830"/>
                <a:ext cx="1440160" cy="34488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Cloud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API</a:t>
                </a:r>
                <a:endParaRPr kumimoji="1" lang="zh-CN" altLang="en-US" dirty="0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3966220" y="3291830"/>
                <a:ext cx="1440160" cy="34488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Device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API</a:t>
                </a:r>
                <a:endParaRPr kumimoji="1" lang="zh-CN" altLang="en-US" dirty="0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339453" y="900410"/>
                <a:ext cx="1440459" cy="314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AMAP</a:t>
                </a:r>
                <a:endParaRPr kumimoji="1" lang="zh-CN" altLang="en-US" dirty="0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5517132" y="1683789"/>
                <a:ext cx="533759" cy="143644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Unit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Test</a:t>
                </a:r>
                <a:endParaRPr kumimoji="1" lang="zh-CN" altLang="en-US" dirty="0"/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2762150" y="1108803"/>
              <a:ext cx="1908147" cy="84967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Aura</a:t>
              </a:r>
              <a:endParaRPr kumimoji="1"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83567" y="1577972"/>
              <a:ext cx="1872467" cy="38050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AMAP Core</a:t>
              </a:r>
              <a:endParaRPr kumimoji="1"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52070" y="2330884"/>
            <a:ext cx="3339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目前的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的组成包括以下几部分：</a:t>
            </a:r>
            <a:r>
              <a:rPr kumimoji="1" lang="en-US" altLang="zh-CN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kumimoji="1" lang="zh-CN" altLang="en-US" sz="2000" dirty="0" smtClean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Aura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和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AMAP(AMAP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AMAP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Core)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。</a:t>
            </a:r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16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1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Ayla</a:t>
            </a:r>
            <a:r>
              <a:rPr lang="zh-CN" altLang="en-US" dirty="0" smtClean="0"/>
              <a:t> </a:t>
            </a:r>
            <a:r>
              <a:rPr lang="en-US" altLang="zh-CN" dirty="0" smtClean="0"/>
              <a:t>SDK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F1ED1C6-2E07-4E54-A6C8-6059DDD4EE3E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3319" y="1668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683567" y="1108803"/>
            <a:ext cx="4824536" cy="3316884"/>
            <a:chOff x="683567" y="1108803"/>
            <a:chExt cx="4824536" cy="3316884"/>
          </a:xfrm>
        </p:grpSpPr>
        <p:grpSp>
          <p:nvGrpSpPr>
            <p:cNvPr id="13" name="组 12"/>
            <p:cNvGrpSpPr/>
            <p:nvPr/>
          </p:nvGrpSpPr>
          <p:grpSpPr>
            <a:xfrm>
              <a:off x="683568" y="1113319"/>
              <a:ext cx="4824535" cy="3312368"/>
              <a:chOff x="2339453" y="900410"/>
              <a:chExt cx="3711438" cy="2736304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2339752" y="1683788"/>
                <a:ext cx="3066628" cy="1464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Ayla SDK</a:t>
                </a:r>
                <a:endParaRPr kumimoji="1" lang="zh-CN" altLang="en-US" dirty="0"/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339752" y="3291830"/>
                <a:ext cx="1440160" cy="34488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Cloud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API</a:t>
                </a:r>
                <a:endParaRPr kumimoji="1" lang="zh-CN" altLang="en-US" dirty="0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3966220" y="3291830"/>
                <a:ext cx="1440160" cy="34488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Device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API</a:t>
                </a:r>
                <a:endParaRPr kumimoji="1" lang="zh-CN" altLang="en-US" dirty="0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339453" y="900410"/>
                <a:ext cx="1440459" cy="314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AMAP</a:t>
                </a:r>
                <a:endParaRPr kumimoji="1" lang="zh-CN" altLang="en-US" dirty="0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5517132" y="1683789"/>
                <a:ext cx="533759" cy="14364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Unit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Test</a:t>
                </a:r>
                <a:endParaRPr kumimoji="1" lang="zh-CN" altLang="en-US" dirty="0"/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2762150" y="1108803"/>
              <a:ext cx="1908147" cy="84967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Aura</a:t>
              </a:r>
              <a:endParaRPr kumimoji="1"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83567" y="1577972"/>
              <a:ext cx="1872467" cy="38050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AMAP Core</a:t>
              </a:r>
              <a:endParaRPr kumimoji="1"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59592" y="1088696"/>
            <a:ext cx="33395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Ayla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SDK(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包含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Unit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Test)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是负责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App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和云或者设备进行沟通的部分，向下封装了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Cloud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API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（对云的数据上下行）和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Device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 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API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（局域网内对数据的数据上下行）。</a:t>
            </a:r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  <a:p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中只是提供了所有对外的接口，简单理解</a:t>
            </a:r>
            <a:r>
              <a:rPr kumimoji="1" lang="en-US" altLang="zh-CN" sz="2000" dirty="0">
                <a:solidFill>
                  <a:srgbClr val="7B7B7B"/>
                </a:solidFill>
                <a:latin typeface="Corbel" panose="020B0503020204020204" pitchFamily="34" charset="0"/>
              </a:rPr>
              <a:t>SDK</a:t>
            </a:r>
            <a:r>
              <a:rPr kumimoji="1" lang="zh-CN" altLang="en-US" sz="2000" dirty="0">
                <a:solidFill>
                  <a:srgbClr val="7B7B7B"/>
                </a:solidFill>
                <a:latin typeface="Corbel" panose="020B0503020204020204" pitchFamily="34" charset="0"/>
              </a:rPr>
              <a:t>是这些接口的集合，并不涉及任何业务逻辑。</a:t>
            </a:r>
            <a:endParaRPr kumimoji="1" lang="en-US" altLang="zh-CN" sz="2000" dirty="0">
              <a:solidFill>
                <a:srgbClr val="7B7B7B"/>
              </a:solidFill>
              <a:latin typeface="Corbel" panose="020B0503020204020204" pitchFamily="34" charset="0"/>
            </a:endParaRPr>
          </a:p>
        </p:txBody>
      </p:sp>
      <p:sp>
        <p:nvSpPr>
          <p:cNvPr id="16" name="日期占位符 5"/>
          <p:cNvSpPr>
            <a:spLocks noGrp="1"/>
          </p:cNvSpPr>
          <p:nvPr>
            <p:ph type="dt" sz="half" idx="2"/>
          </p:nvPr>
        </p:nvSpPr>
        <p:spPr>
          <a:xfrm>
            <a:off x="3124200" y="4762302"/>
            <a:ext cx="3048000" cy="273844"/>
          </a:xfrm>
        </p:spPr>
        <p:txBody>
          <a:bodyPr/>
          <a:lstStyle/>
          <a:p>
            <a:r>
              <a:rPr lang="en-US" dirty="0" smtClean="0"/>
              <a:t>Copyright © 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Sunsea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Ayla_Deck_template_16x9</Template>
  <TotalTime>8698</TotalTime>
  <Words>1658</Words>
  <Application>Microsoft Macintosh PowerPoint</Application>
  <PresentationFormat>全屏显示(16:9)</PresentationFormat>
  <Paragraphs>293</Paragraphs>
  <Slides>27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Calibri</vt:lpstr>
      <vt:lpstr>Corbel</vt:lpstr>
      <vt:lpstr>Wingdings</vt:lpstr>
      <vt:lpstr>宋体</vt:lpstr>
      <vt:lpstr>Arial</vt:lpstr>
      <vt:lpstr>Office Theme</vt:lpstr>
      <vt:lpstr>Mobile App 介绍</vt:lpstr>
      <vt:lpstr>目录</vt:lpstr>
      <vt:lpstr>概览</vt:lpstr>
      <vt:lpstr>平台功能一览</vt:lpstr>
      <vt:lpstr>平台的集成</vt:lpstr>
      <vt:lpstr>解决方案</vt:lpstr>
      <vt:lpstr>Mobile Apps组成</vt:lpstr>
      <vt:lpstr>Mobile App组成架构</vt:lpstr>
      <vt:lpstr>Ayla SDK</vt:lpstr>
      <vt:lpstr>Aura</vt:lpstr>
      <vt:lpstr>AMAP</vt:lpstr>
      <vt:lpstr>AMAP和Aura的差异</vt:lpstr>
      <vt:lpstr>SDK &amp; Aura架构</vt:lpstr>
      <vt:lpstr>SDK &amp; Aura功能</vt:lpstr>
      <vt:lpstr>AMAP架构及功能</vt:lpstr>
      <vt:lpstr>AMAP 优点</vt:lpstr>
      <vt:lpstr>AMAP客户案例</vt:lpstr>
      <vt:lpstr>AMAP &amp; OEM App差异对比</vt:lpstr>
      <vt:lpstr>更多参考设计</vt:lpstr>
      <vt:lpstr>更多参考设计</vt:lpstr>
      <vt:lpstr>源码获取、维护和更新</vt:lpstr>
      <vt:lpstr>源码获取</vt:lpstr>
      <vt:lpstr>维护和更新</vt:lpstr>
      <vt:lpstr>技术演进</vt:lpstr>
      <vt:lpstr>技术演进</vt:lpstr>
      <vt:lpstr>Q &amp; A</vt:lpstr>
      <vt:lpstr>Thank you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 Mode Principle / Implementation</dc:title>
  <dc:creator>Chuang Benson</dc:creator>
  <cp:lastModifiedBy>Microsoft Office 用户</cp:lastModifiedBy>
  <cp:revision>124</cp:revision>
  <dcterms:created xsi:type="dcterms:W3CDTF">2017-07-31T14:28:40Z</dcterms:created>
  <dcterms:modified xsi:type="dcterms:W3CDTF">2018-05-02T10:23:16Z</dcterms:modified>
</cp:coreProperties>
</file>